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5961190174a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c88fa890cc4f12"/>
  </p:sldMasterIdLst>
  <p:sldIdLst>
    <p:sldId xmlns:r="http://schemas.openxmlformats.org/officeDocument/2006/relationships" id="256" r:id="Rb1939da7469f4c65"/>
    <p:sldId xmlns:r="http://schemas.openxmlformats.org/officeDocument/2006/relationships" id="257" r:id="Rdd9fba30564e4a95"/>
    <p:sldId xmlns:r="http://schemas.openxmlformats.org/officeDocument/2006/relationships" id="258" r:id="R36d6d73675944fcd"/>
    <p:sldId xmlns:r="http://schemas.openxmlformats.org/officeDocument/2006/relationships" id="259" r:id="R39e5c7eb28124095"/>
    <p:sldId xmlns:r="http://schemas.openxmlformats.org/officeDocument/2006/relationships" id="260" r:id="Rc19fd0e24fa74a14"/>
    <p:sldId xmlns:r="http://schemas.openxmlformats.org/officeDocument/2006/relationships" id="261" r:id="Rec54fca22d62465b"/>
    <p:sldId xmlns:r="http://schemas.openxmlformats.org/officeDocument/2006/relationships" id="262" r:id="Ra7ba9994342f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88fa890cc4f12" /><Relationship Type="http://schemas.openxmlformats.org/officeDocument/2006/relationships/slide" Target="/ppt/slides/slide1.xml" Id="Rb1939da7469f4c65" /><Relationship Type="http://schemas.openxmlformats.org/officeDocument/2006/relationships/slide" Target="/ppt/slides/slide2.xml" Id="Rdd9fba30564e4a95" /><Relationship Type="http://schemas.openxmlformats.org/officeDocument/2006/relationships/slide" Target="/ppt/slides/slide3.xml" Id="R36d6d73675944fcd" /><Relationship Type="http://schemas.openxmlformats.org/officeDocument/2006/relationships/slide" Target="/ppt/slides/slide4.xml" Id="R39e5c7eb28124095" /><Relationship Type="http://schemas.openxmlformats.org/officeDocument/2006/relationships/slide" Target="/ppt/slides/slide5.xml" Id="Rc19fd0e24fa74a14" /><Relationship Type="http://schemas.openxmlformats.org/officeDocument/2006/relationships/slide" Target="/ppt/slides/slide6.xml" Id="Rec54fca22d62465b" /><Relationship Type="http://schemas.openxmlformats.org/officeDocument/2006/relationships/slide" Target="/ppt/slides/slide7.xml" Id="Ra7ba9994342f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3c6d5bd0e40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7a748bd8c46a9" /><Relationship Type="http://schemas.openxmlformats.org/officeDocument/2006/relationships/theme" Target="/ppt/slideMasters/theme/theme1.xml" Id="R40dcde7f5212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97a748bd8c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cf251f13b41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618ed7b48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8109bad3e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c7b5cfabd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c7fdc68f4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e828de503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8e78e04844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KRINGLEVEIEN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KRINGLEVEIEN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1 445 060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HARALD LUND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MERKESNES LUND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11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851 657 622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KRINGLEVEIEN EIENDOM AS</a:t>
            </a:r>
          </a:p>
        </p:txBody>
      </p:sp>
    </p:spTree>
  </p:cSld>
  <p:clrMapOvr>
    <a:masterClrMapping xmlns:a="http://schemas.openxmlformats.org/drawingml/2006/main"/>
  </p:clrMapOvr>
</p:sld>
</file>