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68f2bc5db0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68ec08d91d4bc1"/>
  </p:sldMasterIdLst>
  <p:sldIdLst>
    <p:sldId xmlns:r="http://schemas.openxmlformats.org/officeDocument/2006/relationships" id="256" r:id="R3dbeca64ce774ef5"/>
    <p:sldId xmlns:r="http://schemas.openxmlformats.org/officeDocument/2006/relationships" id="257" r:id="R1c2ea02365f24b14"/>
    <p:sldId xmlns:r="http://schemas.openxmlformats.org/officeDocument/2006/relationships" id="258" r:id="R70231842a3fd4558"/>
    <p:sldId xmlns:r="http://schemas.openxmlformats.org/officeDocument/2006/relationships" id="259" r:id="R73a9f6566ca24584"/>
    <p:sldId xmlns:r="http://schemas.openxmlformats.org/officeDocument/2006/relationships" id="260" r:id="Re537c48bab8444ad"/>
    <p:sldId xmlns:r="http://schemas.openxmlformats.org/officeDocument/2006/relationships" id="261" r:id="Rb01270253420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8ec08d91d4bc1" /><Relationship Type="http://schemas.openxmlformats.org/officeDocument/2006/relationships/slide" Target="/ppt/slides/slide1.xml" Id="R3dbeca64ce774ef5" /><Relationship Type="http://schemas.openxmlformats.org/officeDocument/2006/relationships/slide" Target="/ppt/slides/slide2.xml" Id="R1c2ea02365f24b14" /><Relationship Type="http://schemas.openxmlformats.org/officeDocument/2006/relationships/slide" Target="/ppt/slides/slide3.xml" Id="R70231842a3fd4558" /><Relationship Type="http://schemas.openxmlformats.org/officeDocument/2006/relationships/slide" Target="/ppt/slides/slide4.xml" Id="R73a9f6566ca24584" /><Relationship Type="http://schemas.openxmlformats.org/officeDocument/2006/relationships/slide" Target="/ppt/slides/slide5.xml" Id="Re537c48bab8444ad" /><Relationship Type="http://schemas.openxmlformats.org/officeDocument/2006/relationships/slide" Target="/ppt/slides/slide6.xml" Id="Rb01270253420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ac04bd64c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d05363d134d2d" /><Relationship Type="http://schemas.openxmlformats.org/officeDocument/2006/relationships/theme" Target="/ppt/slideMasters/theme/theme1.xml" Id="R3faa00abb37b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d05363d13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6806e4a7541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f50576a44f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208700cf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e114d61e1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6b0b0c23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ee2648be1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REGNSKAPSHUSET NORD-NORGE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64 77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851 987 142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