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d55c85d1324e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a312f46e544335"/>
  </p:sldMasterIdLst>
  <p:sldIdLst>
    <p:sldId xmlns:r="http://schemas.openxmlformats.org/officeDocument/2006/relationships" id="256" r:id="Rd163f5a09b0e4e30"/>
    <p:sldId xmlns:r="http://schemas.openxmlformats.org/officeDocument/2006/relationships" id="257" r:id="Rbb0d287597b242d8"/>
    <p:sldId xmlns:r="http://schemas.openxmlformats.org/officeDocument/2006/relationships" id="258" r:id="Re51451a938334a80"/>
    <p:sldId xmlns:r="http://schemas.openxmlformats.org/officeDocument/2006/relationships" id="259" r:id="Rbaf96f6f56d546f1"/>
    <p:sldId xmlns:r="http://schemas.openxmlformats.org/officeDocument/2006/relationships" id="260" r:id="Rab8adbf367954274"/>
    <p:sldId xmlns:r="http://schemas.openxmlformats.org/officeDocument/2006/relationships" id="261" r:id="R5628293a9ffd430e"/>
    <p:sldId xmlns:r="http://schemas.openxmlformats.org/officeDocument/2006/relationships" id="262" r:id="Rde14b24a148d49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a312f46e544335" /><Relationship Type="http://schemas.openxmlformats.org/officeDocument/2006/relationships/slide" Target="/ppt/slides/slide1.xml" Id="Rd163f5a09b0e4e30" /><Relationship Type="http://schemas.openxmlformats.org/officeDocument/2006/relationships/slide" Target="/ppt/slides/slide2.xml" Id="Rbb0d287597b242d8" /><Relationship Type="http://schemas.openxmlformats.org/officeDocument/2006/relationships/slide" Target="/ppt/slides/slide3.xml" Id="Re51451a938334a80" /><Relationship Type="http://schemas.openxmlformats.org/officeDocument/2006/relationships/slide" Target="/ppt/slides/slide4.xml" Id="Rbaf96f6f56d546f1" /><Relationship Type="http://schemas.openxmlformats.org/officeDocument/2006/relationships/slide" Target="/ppt/slides/slide5.xml" Id="Rab8adbf367954274" /><Relationship Type="http://schemas.openxmlformats.org/officeDocument/2006/relationships/slide" Target="/ppt/slides/slide6.xml" Id="R5628293a9ffd430e" /><Relationship Type="http://schemas.openxmlformats.org/officeDocument/2006/relationships/slide" Target="/ppt/slides/slide7.xml" Id="Rde14b24a148d49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379e0ec2c843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24cf6afea49a4" /><Relationship Type="http://schemas.openxmlformats.org/officeDocument/2006/relationships/theme" Target="/ppt/slideMasters/theme/theme1.xml" Id="Rfa29bded8f8e4a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a24cf6afea49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9bd2a53be43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cd493818846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0772f102247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09a1f522b4e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2a8c887374e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0a42a3d8a43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6343e183e49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REGNSKAPSHUSET NORD-NORGE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REGNSKAPSHUSET NORD-NORGE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331 927 958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8 936 664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2 365 595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164 896 529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393 037 877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HELGELAND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64 77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851 987 142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