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1ccf30e30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3a5e3a0a34a33"/>
  </p:sldMasterIdLst>
  <p:sldIdLst>
    <p:sldId xmlns:r="http://schemas.openxmlformats.org/officeDocument/2006/relationships" id="256" r:id="Rfa42d26fe6e943c6"/>
    <p:sldId xmlns:r="http://schemas.openxmlformats.org/officeDocument/2006/relationships" id="257" r:id="R3d2fe806ad2f4e05"/>
    <p:sldId xmlns:r="http://schemas.openxmlformats.org/officeDocument/2006/relationships" id="258" r:id="R5cfb2f2bb61d477a"/>
    <p:sldId xmlns:r="http://schemas.openxmlformats.org/officeDocument/2006/relationships" id="259" r:id="R7a320e55958f4110"/>
    <p:sldId xmlns:r="http://schemas.openxmlformats.org/officeDocument/2006/relationships" id="260" r:id="R1fc87cc9a1ed4080"/>
    <p:sldId xmlns:r="http://schemas.openxmlformats.org/officeDocument/2006/relationships" id="261" r:id="R8fdfc5d8d04244e3"/>
    <p:sldId xmlns:r="http://schemas.openxmlformats.org/officeDocument/2006/relationships" id="262" r:id="R09e8e3062a1c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3a5e3a0a34a33" /><Relationship Type="http://schemas.openxmlformats.org/officeDocument/2006/relationships/slide" Target="/ppt/slides/slide1.xml" Id="Rfa42d26fe6e943c6" /><Relationship Type="http://schemas.openxmlformats.org/officeDocument/2006/relationships/slide" Target="/ppt/slides/slide2.xml" Id="R3d2fe806ad2f4e05" /><Relationship Type="http://schemas.openxmlformats.org/officeDocument/2006/relationships/slide" Target="/ppt/slides/slide3.xml" Id="R5cfb2f2bb61d477a" /><Relationship Type="http://schemas.openxmlformats.org/officeDocument/2006/relationships/slide" Target="/ppt/slides/slide4.xml" Id="R7a320e55958f4110" /><Relationship Type="http://schemas.openxmlformats.org/officeDocument/2006/relationships/slide" Target="/ppt/slides/slide5.xml" Id="R1fc87cc9a1ed4080" /><Relationship Type="http://schemas.openxmlformats.org/officeDocument/2006/relationships/slide" Target="/ppt/slides/slide6.xml" Id="R8fdfc5d8d04244e3" /><Relationship Type="http://schemas.openxmlformats.org/officeDocument/2006/relationships/slide" Target="/ppt/slides/slide7.xml" Id="R09e8e3062a1c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c1d61c71e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55014bcc4fa3" /><Relationship Type="http://schemas.openxmlformats.org/officeDocument/2006/relationships/theme" Target="/ppt/slideMasters/theme/theme1.xml" Id="Ra13afa752a38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b55014bcc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6175c8d4a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656229ec5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4c5a362334c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e7fcfa2f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9f7ca52f6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b77bdc148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69a2b88f2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KILSUND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35 226 320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JOHAN GEDDE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Limsteinveien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04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oyvind@gedde.no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854 525 182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