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5ef48ff4d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264d86b7cb48cb"/>
  </p:sldMasterIdLst>
  <p:sldIdLst>
    <p:sldId xmlns:r="http://schemas.openxmlformats.org/officeDocument/2006/relationships" id="256" r:id="Rf400c525abdb4563"/>
    <p:sldId xmlns:r="http://schemas.openxmlformats.org/officeDocument/2006/relationships" id="257" r:id="R295995d285c642aa"/>
    <p:sldId xmlns:r="http://schemas.openxmlformats.org/officeDocument/2006/relationships" id="258" r:id="R148d7eace1594869"/>
    <p:sldId xmlns:r="http://schemas.openxmlformats.org/officeDocument/2006/relationships" id="259" r:id="Rf145b7c94d1743b9"/>
    <p:sldId xmlns:r="http://schemas.openxmlformats.org/officeDocument/2006/relationships" id="260" r:id="R676f53bafed04097"/>
    <p:sldId xmlns:r="http://schemas.openxmlformats.org/officeDocument/2006/relationships" id="261" r:id="R831b5aa092af4672"/>
    <p:sldId xmlns:r="http://schemas.openxmlformats.org/officeDocument/2006/relationships" id="262" r:id="R67816d43639f4e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64d86b7cb48cb" /><Relationship Type="http://schemas.openxmlformats.org/officeDocument/2006/relationships/slide" Target="/ppt/slides/slide1.xml" Id="Rf400c525abdb4563" /><Relationship Type="http://schemas.openxmlformats.org/officeDocument/2006/relationships/slide" Target="/ppt/slides/slide2.xml" Id="R295995d285c642aa" /><Relationship Type="http://schemas.openxmlformats.org/officeDocument/2006/relationships/slide" Target="/ppt/slides/slide3.xml" Id="R148d7eace1594869" /><Relationship Type="http://schemas.openxmlformats.org/officeDocument/2006/relationships/slide" Target="/ppt/slides/slide4.xml" Id="Rf145b7c94d1743b9" /><Relationship Type="http://schemas.openxmlformats.org/officeDocument/2006/relationships/slide" Target="/ppt/slides/slide5.xml" Id="R676f53bafed04097" /><Relationship Type="http://schemas.openxmlformats.org/officeDocument/2006/relationships/slide" Target="/ppt/slides/slide6.xml" Id="R831b5aa092af4672" /><Relationship Type="http://schemas.openxmlformats.org/officeDocument/2006/relationships/slide" Target="/ppt/slides/slide7.xml" Id="R67816d43639f4e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67bf9e8f246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ab87743194777" /><Relationship Type="http://schemas.openxmlformats.org/officeDocument/2006/relationships/theme" Target="/ppt/slideMasters/theme/theme1.xml" Id="Rea841d0f3d0a4e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cab8774319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e69aca44f45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d1a3f4bd7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ae6110f1e4f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10d20929c40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009fcc99d48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7cb7f098d4d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8f2d5af22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HESNES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22 392 090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377 322 289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497 633 721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HESNES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855 143 852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INVEST AS</a:t>
            </a:r>
          </a:p>
        </p:txBody>
      </p:sp>
    </p:spTree>
  </p:cSld>
  <p:clrMapOvr>
    <a:masterClrMapping xmlns:a="http://schemas.openxmlformats.org/drawingml/2006/main"/>
  </p:clrMapOvr>
</p:sld>
</file>