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706bd589d244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9c4ab78d224df5"/>
  </p:sldMasterIdLst>
  <p:sldIdLst>
    <p:sldId xmlns:r="http://schemas.openxmlformats.org/officeDocument/2006/relationships" id="256" r:id="R9cafb29139ed4f3f"/>
    <p:sldId xmlns:r="http://schemas.openxmlformats.org/officeDocument/2006/relationships" id="257" r:id="Rbaedeee1cda44249"/>
    <p:sldId xmlns:r="http://schemas.openxmlformats.org/officeDocument/2006/relationships" id="258" r:id="Rc5356e89e2614e60"/>
    <p:sldId xmlns:r="http://schemas.openxmlformats.org/officeDocument/2006/relationships" id="259" r:id="Re998d02fd9f7401d"/>
    <p:sldId xmlns:r="http://schemas.openxmlformats.org/officeDocument/2006/relationships" id="260" r:id="Rbed5f6f7fa114472"/>
    <p:sldId xmlns:r="http://schemas.openxmlformats.org/officeDocument/2006/relationships" id="261" r:id="Rd7f93d9da2fe40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9c4ab78d224df5" /><Relationship Type="http://schemas.openxmlformats.org/officeDocument/2006/relationships/slide" Target="/ppt/slides/slide1.xml" Id="R9cafb29139ed4f3f" /><Relationship Type="http://schemas.openxmlformats.org/officeDocument/2006/relationships/slide" Target="/ppt/slides/slide2.xml" Id="Rbaedeee1cda44249" /><Relationship Type="http://schemas.openxmlformats.org/officeDocument/2006/relationships/slide" Target="/ppt/slides/slide3.xml" Id="Rc5356e89e2614e60" /><Relationship Type="http://schemas.openxmlformats.org/officeDocument/2006/relationships/slide" Target="/ppt/slides/slide4.xml" Id="Re998d02fd9f7401d" /><Relationship Type="http://schemas.openxmlformats.org/officeDocument/2006/relationships/slide" Target="/ppt/slides/slide5.xml" Id="Rbed5f6f7fa114472" /><Relationship Type="http://schemas.openxmlformats.org/officeDocument/2006/relationships/slide" Target="/ppt/slides/slide6.xml" Id="Rd7f93d9da2fe40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c44bbb8db349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047b3be91471a" /><Relationship Type="http://schemas.openxmlformats.org/officeDocument/2006/relationships/theme" Target="/ppt/slideMasters/theme/theme1.xml" Id="Rc731ad5f358c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0047b3be9147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c96652ce744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2c33b6d9d40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72163a52949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dffeb224042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4baa2b29b49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2ae95c27e43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STOR-OSLO PERSONELLSERVICE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STOR-OSLO PERSONELLSERVICE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STOR-OSLO PERSONELLSERVICE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STOR-OSLO PERSONELLSERVICE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STOR-OSLO PERSONELLSERVICE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STOR-OSLO PERSONELLSERVICE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Lilletorget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48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post@storoslops.no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www.storoslops.no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856 166 252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STOR-OSLO PERSONELLSERVICE SA</a:t>
            </a:r>
          </a:p>
        </p:txBody>
      </p:sp>
    </p:spTree>
  </p:cSld>
  <p:clrMapOvr>
    <a:masterClrMapping xmlns:a="http://schemas.openxmlformats.org/drawingml/2006/main"/>
  </p:clrMapOvr>
</p:sld>
</file>