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03faf50cf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c1c2e4a92492e"/>
  </p:sldMasterIdLst>
  <p:sldIdLst>
    <p:sldId xmlns:r="http://schemas.openxmlformats.org/officeDocument/2006/relationships" id="256" r:id="Ref35fcf4c27248cc"/>
    <p:sldId xmlns:r="http://schemas.openxmlformats.org/officeDocument/2006/relationships" id="257" r:id="R74310d17c3f14db7"/>
    <p:sldId xmlns:r="http://schemas.openxmlformats.org/officeDocument/2006/relationships" id="258" r:id="R241724265c9241a9"/>
    <p:sldId xmlns:r="http://schemas.openxmlformats.org/officeDocument/2006/relationships" id="259" r:id="R8b2630d9a5bd41da"/>
    <p:sldId xmlns:r="http://schemas.openxmlformats.org/officeDocument/2006/relationships" id="260" r:id="R51efc0f749f5471b"/>
    <p:sldId xmlns:r="http://schemas.openxmlformats.org/officeDocument/2006/relationships" id="261" r:id="R062dcf0078c1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c1c2e4a92492e" /><Relationship Type="http://schemas.openxmlformats.org/officeDocument/2006/relationships/slide" Target="/ppt/slides/slide1.xml" Id="Ref35fcf4c27248cc" /><Relationship Type="http://schemas.openxmlformats.org/officeDocument/2006/relationships/slide" Target="/ppt/slides/slide2.xml" Id="R74310d17c3f14db7" /><Relationship Type="http://schemas.openxmlformats.org/officeDocument/2006/relationships/slide" Target="/ppt/slides/slide3.xml" Id="R241724265c9241a9" /><Relationship Type="http://schemas.openxmlformats.org/officeDocument/2006/relationships/slide" Target="/ppt/slides/slide4.xml" Id="R8b2630d9a5bd41da" /><Relationship Type="http://schemas.openxmlformats.org/officeDocument/2006/relationships/slide" Target="/ppt/slides/slide5.xml" Id="R51efc0f749f5471b" /><Relationship Type="http://schemas.openxmlformats.org/officeDocument/2006/relationships/slide" Target="/ppt/slides/slide6.xml" Id="R062dcf0078c1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77a17da84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3803bf42f4266" /><Relationship Type="http://schemas.openxmlformats.org/officeDocument/2006/relationships/theme" Target="/ppt/slideMasters/theme/theme1.xml" Id="R91a9042c1669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3803bf42f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749675b904d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71183f21a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b017eceeb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4685e45a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847959895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b6d2a3d540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STOR-OSLO PERSONELLSERVICE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STOR-OSLO PERSONELLSERVICE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−51 708 560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27 505 716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258 935 226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1 177 520 671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856 166 252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