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26f37faf6014c8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efeebf108f04618"/>
  </p:sldMasterIdLst>
  <p:sldIdLst>
    <p:sldId xmlns:r="http://schemas.openxmlformats.org/officeDocument/2006/relationships" id="256" r:id="R46b55e9417e142b4"/>
    <p:sldId xmlns:r="http://schemas.openxmlformats.org/officeDocument/2006/relationships" id="257" r:id="R560d09a44d944b8b"/>
    <p:sldId xmlns:r="http://schemas.openxmlformats.org/officeDocument/2006/relationships" id="258" r:id="Rbe3d02f12da749a1"/>
    <p:sldId xmlns:r="http://schemas.openxmlformats.org/officeDocument/2006/relationships" id="259" r:id="R70f081137bbb427b"/>
    <p:sldId xmlns:r="http://schemas.openxmlformats.org/officeDocument/2006/relationships" id="260" r:id="R3919b7261b814425"/>
    <p:sldId xmlns:r="http://schemas.openxmlformats.org/officeDocument/2006/relationships" id="261" r:id="Rf4e641f67986415b"/>
    <p:sldId xmlns:r="http://schemas.openxmlformats.org/officeDocument/2006/relationships" id="262" r:id="R03d437ded66b4cf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efeebf108f04618" /><Relationship Type="http://schemas.openxmlformats.org/officeDocument/2006/relationships/slide" Target="/ppt/slides/slide1.xml" Id="R46b55e9417e142b4" /><Relationship Type="http://schemas.openxmlformats.org/officeDocument/2006/relationships/slide" Target="/ppt/slides/slide2.xml" Id="R560d09a44d944b8b" /><Relationship Type="http://schemas.openxmlformats.org/officeDocument/2006/relationships/slide" Target="/ppt/slides/slide3.xml" Id="Rbe3d02f12da749a1" /><Relationship Type="http://schemas.openxmlformats.org/officeDocument/2006/relationships/slide" Target="/ppt/slides/slide4.xml" Id="R70f081137bbb427b" /><Relationship Type="http://schemas.openxmlformats.org/officeDocument/2006/relationships/slide" Target="/ppt/slides/slide5.xml" Id="R3919b7261b814425" /><Relationship Type="http://schemas.openxmlformats.org/officeDocument/2006/relationships/slide" Target="/ppt/slides/slide6.xml" Id="Rf4e641f67986415b" /><Relationship Type="http://schemas.openxmlformats.org/officeDocument/2006/relationships/slide" Target="/ppt/slides/slide7.xml" Id="R03d437ded66b4cf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99f42c39c3e4c2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74f9a328b54c0a" /><Relationship Type="http://schemas.openxmlformats.org/officeDocument/2006/relationships/theme" Target="/ppt/slideMasters/theme/theme1.xml" Id="R6bbd2aea4f48408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f74f9a328b54c0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db8e639d134cc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f108e64ee346b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42358e40c6494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aea00e95a64ab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7c8494b0cc4d5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a96fa487ae42f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6651822b254a6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UNI FINANS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UNI FINANS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UNI FINANS AS ble etablert [år] og holder til i Leksvik.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UNI FINANS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UNI FINANS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UNI FINANS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400 503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−464 077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484 282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6 254 300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8 015 670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UNI FINANS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JAHN KÅRE WINGE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UNI FINANS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Karetveien 32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7120 Leksvik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856 910 792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UNI FINANS AS</a:t>
            </a:r>
          </a:p>
        </p:txBody>
      </p:sp>
    </p:spTree>
  </p:cSld>
  <p:clrMapOvr>
    <a:masterClrMapping xmlns:a="http://schemas.openxmlformats.org/drawingml/2006/main"/>
  </p:clrMapOvr>
</p:sld>
</file>