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2d8f902b1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ca6e6797a4396"/>
  </p:sldMasterIdLst>
  <p:sldIdLst>
    <p:sldId xmlns:r="http://schemas.openxmlformats.org/officeDocument/2006/relationships" id="256" r:id="R1cdcaac4b2f14b26"/>
    <p:sldId xmlns:r="http://schemas.openxmlformats.org/officeDocument/2006/relationships" id="257" r:id="R08cd257a1fc346e8"/>
    <p:sldId xmlns:r="http://schemas.openxmlformats.org/officeDocument/2006/relationships" id="258" r:id="R53147cc600444ba8"/>
    <p:sldId xmlns:r="http://schemas.openxmlformats.org/officeDocument/2006/relationships" id="259" r:id="Ra8bb7fe31c8049f1"/>
    <p:sldId xmlns:r="http://schemas.openxmlformats.org/officeDocument/2006/relationships" id="260" r:id="R0304cb4e081b47fc"/>
    <p:sldId xmlns:r="http://schemas.openxmlformats.org/officeDocument/2006/relationships" id="261" r:id="Rf838bf39be444935"/>
    <p:sldId xmlns:r="http://schemas.openxmlformats.org/officeDocument/2006/relationships" id="262" r:id="R44ea611e9626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ca6e6797a4396" /><Relationship Type="http://schemas.openxmlformats.org/officeDocument/2006/relationships/slide" Target="/ppt/slides/slide1.xml" Id="R1cdcaac4b2f14b26" /><Relationship Type="http://schemas.openxmlformats.org/officeDocument/2006/relationships/slide" Target="/ppt/slides/slide2.xml" Id="R08cd257a1fc346e8" /><Relationship Type="http://schemas.openxmlformats.org/officeDocument/2006/relationships/slide" Target="/ppt/slides/slide3.xml" Id="R53147cc600444ba8" /><Relationship Type="http://schemas.openxmlformats.org/officeDocument/2006/relationships/slide" Target="/ppt/slides/slide4.xml" Id="Ra8bb7fe31c8049f1" /><Relationship Type="http://schemas.openxmlformats.org/officeDocument/2006/relationships/slide" Target="/ppt/slides/slide5.xml" Id="R0304cb4e081b47fc" /><Relationship Type="http://schemas.openxmlformats.org/officeDocument/2006/relationships/slide" Target="/ppt/slides/slide6.xml" Id="Rf838bf39be444935" /><Relationship Type="http://schemas.openxmlformats.org/officeDocument/2006/relationships/slide" Target="/ppt/slides/slide7.xml" Id="R44ea611e9626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95be98ce3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4decd40c4d4b" /><Relationship Type="http://schemas.openxmlformats.org/officeDocument/2006/relationships/theme" Target="/ppt/slideMasters/theme/theme1.xml" Id="Rc081ccd1f8b5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14decd40c4d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683118f5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077117ba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90b46384c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226717ca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54ea435b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26b6dce97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3e1b01325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13 068 262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88 830 929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99 379 332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THOLFSEN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Revåsveien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33466853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857 902 602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