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238aae894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3dd578c424bda"/>
  </p:sldMasterIdLst>
  <p:sldIdLst>
    <p:sldId xmlns:r="http://schemas.openxmlformats.org/officeDocument/2006/relationships" id="256" r:id="R1053b5bd3e40468d"/>
    <p:sldId xmlns:r="http://schemas.openxmlformats.org/officeDocument/2006/relationships" id="257" r:id="R79f2059d1d1f4edf"/>
    <p:sldId xmlns:r="http://schemas.openxmlformats.org/officeDocument/2006/relationships" id="258" r:id="R575a360c1b2947d6"/>
    <p:sldId xmlns:r="http://schemas.openxmlformats.org/officeDocument/2006/relationships" id="259" r:id="R5a644aa47d374cad"/>
    <p:sldId xmlns:r="http://schemas.openxmlformats.org/officeDocument/2006/relationships" id="260" r:id="Rf678735513b4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3dd578c424bda" /><Relationship Type="http://schemas.openxmlformats.org/officeDocument/2006/relationships/slide" Target="/ppt/slides/slide1.xml" Id="R1053b5bd3e40468d" /><Relationship Type="http://schemas.openxmlformats.org/officeDocument/2006/relationships/slide" Target="/ppt/slides/slide2.xml" Id="R79f2059d1d1f4edf" /><Relationship Type="http://schemas.openxmlformats.org/officeDocument/2006/relationships/slide" Target="/ppt/slides/slide3.xml" Id="R575a360c1b2947d6" /><Relationship Type="http://schemas.openxmlformats.org/officeDocument/2006/relationships/slide" Target="/ppt/slides/slide4.xml" Id="R5a644aa47d374cad" /><Relationship Type="http://schemas.openxmlformats.org/officeDocument/2006/relationships/slide" Target="/ppt/slides/slide5.xml" Id="Rf678735513b4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adc4796a9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bc59f89342b2" /><Relationship Type="http://schemas.openxmlformats.org/officeDocument/2006/relationships/theme" Target="/ppt/slideMasters/theme/theme1.xml" Id="Re822e07bd0f8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6bc59f893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4ba82508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d05b6411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aaa7c6e1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9d55fe06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c2bce59c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