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d591554e37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5f98e0ae1d40cc"/>
  </p:sldMasterIdLst>
  <p:sldIdLst>
    <p:sldId xmlns:r="http://schemas.openxmlformats.org/officeDocument/2006/relationships" id="256" r:id="R3295b5a7cc2c424c"/>
    <p:sldId xmlns:r="http://schemas.openxmlformats.org/officeDocument/2006/relationships" id="257" r:id="R480131b228b34de7"/>
    <p:sldId xmlns:r="http://schemas.openxmlformats.org/officeDocument/2006/relationships" id="258" r:id="R4e6e10f79f2549ed"/>
    <p:sldId xmlns:r="http://schemas.openxmlformats.org/officeDocument/2006/relationships" id="259" r:id="R7e65a0358ba1489b"/>
    <p:sldId xmlns:r="http://schemas.openxmlformats.org/officeDocument/2006/relationships" id="260" r:id="R5203bbd352374119"/>
    <p:sldId xmlns:r="http://schemas.openxmlformats.org/officeDocument/2006/relationships" id="261" r:id="Re7afcdc466604cff"/>
    <p:sldId xmlns:r="http://schemas.openxmlformats.org/officeDocument/2006/relationships" id="262" r:id="Ra971fed2390542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f98e0ae1d40cc" /><Relationship Type="http://schemas.openxmlformats.org/officeDocument/2006/relationships/slide" Target="/ppt/slides/slide1.xml" Id="R3295b5a7cc2c424c" /><Relationship Type="http://schemas.openxmlformats.org/officeDocument/2006/relationships/slide" Target="/ppt/slides/slide2.xml" Id="R480131b228b34de7" /><Relationship Type="http://schemas.openxmlformats.org/officeDocument/2006/relationships/slide" Target="/ppt/slides/slide3.xml" Id="R4e6e10f79f2549ed" /><Relationship Type="http://schemas.openxmlformats.org/officeDocument/2006/relationships/slide" Target="/ppt/slides/slide4.xml" Id="R7e65a0358ba1489b" /><Relationship Type="http://schemas.openxmlformats.org/officeDocument/2006/relationships/slide" Target="/ppt/slides/slide5.xml" Id="R5203bbd352374119" /><Relationship Type="http://schemas.openxmlformats.org/officeDocument/2006/relationships/slide" Target="/ppt/slides/slide6.xml" Id="Re7afcdc466604cff" /><Relationship Type="http://schemas.openxmlformats.org/officeDocument/2006/relationships/slide" Target="/ppt/slides/slide7.xml" Id="Ra971fed2390542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7aa98c7a1d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d51b74a854742" /><Relationship Type="http://schemas.openxmlformats.org/officeDocument/2006/relationships/theme" Target="/ppt/slideMasters/theme/theme1.xml" Id="Rbb7b8669eadb46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d51b74a8547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1bdf7c32742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9c224e7bd4b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1ae6da036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a82c54cb7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8bdf24483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ea6864cc41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4dda583843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82 206 591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−18 154 951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−9 882 070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253 681 880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299 306 319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860 474 522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