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20806ec27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25edcc73da4432"/>
  </p:sldMasterIdLst>
  <p:sldIdLst>
    <p:sldId xmlns:r="http://schemas.openxmlformats.org/officeDocument/2006/relationships" id="256" r:id="Ra4c740d10c134afb"/>
    <p:sldId xmlns:r="http://schemas.openxmlformats.org/officeDocument/2006/relationships" id="257" r:id="Rb605f4fa0be74db3"/>
    <p:sldId xmlns:r="http://schemas.openxmlformats.org/officeDocument/2006/relationships" id="258" r:id="Re88c15e5dcd0403c"/>
    <p:sldId xmlns:r="http://schemas.openxmlformats.org/officeDocument/2006/relationships" id="259" r:id="Rc078fb5ef7274159"/>
    <p:sldId xmlns:r="http://schemas.openxmlformats.org/officeDocument/2006/relationships" id="260" r:id="R52790bd0d19f4005"/>
    <p:sldId xmlns:r="http://schemas.openxmlformats.org/officeDocument/2006/relationships" id="261" r:id="R11f321b3536f4a16"/>
    <p:sldId xmlns:r="http://schemas.openxmlformats.org/officeDocument/2006/relationships" id="262" r:id="Rea27f7e267ca43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5edcc73da4432" /><Relationship Type="http://schemas.openxmlformats.org/officeDocument/2006/relationships/slide" Target="/ppt/slides/slide1.xml" Id="Ra4c740d10c134afb" /><Relationship Type="http://schemas.openxmlformats.org/officeDocument/2006/relationships/slide" Target="/ppt/slides/slide2.xml" Id="Rb605f4fa0be74db3" /><Relationship Type="http://schemas.openxmlformats.org/officeDocument/2006/relationships/slide" Target="/ppt/slides/slide3.xml" Id="Re88c15e5dcd0403c" /><Relationship Type="http://schemas.openxmlformats.org/officeDocument/2006/relationships/slide" Target="/ppt/slides/slide4.xml" Id="Rc078fb5ef7274159" /><Relationship Type="http://schemas.openxmlformats.org/officeDocument/2006/relationships/slide" Target="/ppt/slides/slide5.xml" Id="R52790bd0d19f4005" /><Relationship Type="http://schemas.openxmlformats.org/officeDocument/2006/relationships/slide" Target="/ppt/slides/slide6.xml" Id="R11f321b3536f4a16" /><Relationship Type="http://schemas.openxmlformats.org/officeDocument/2006/relationships/slide" Target="/ppt/slides/slide7.xml" Id="Rea27f7e267ca43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9e7ab0265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1e69020344da4" /><Relationship Type="http://schemas.openxmlformats.org/officeDocument/2006/relationships/theme" Target="/ppt/slideMasters/theme/theme1.xml" Id="Rd83853ee3bd147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01e6902034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433d5af6e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fda673260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b27f60aee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72c3f4009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38c2347b3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7062c468a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b99fccf81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TVERRÅGA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TVERRÅGA EIENDOM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7 236 055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7 511 273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16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861 841 502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