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2c0b6e5b1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54d004caf40c9"/>
  </p:sldMasterIdLst>
  <p:sldIdLst>
    <p:sldId xmlns:r="http://schemas.openxmlformats.org/officeDocument/2006/relationships" id="256" r:id="Rcfee99db625b4b07"/>
    <p:sldId xmlns:r="http://schemas.openxmlformats.org/officeDocument/2006/relationships" id="257" r:id="R9e10b13ccf3c4190"/>
    <p:sldId xmlns:r="http://schemas.openxmlformats.org/officeDocument/2006/relationships" id="258" r:id="Rcf17fc9baaeb461f"/>
    <p:sldId xmlns:r="http://schemas.openxmlformats.org/officeDocument/2006/relationships" id="259" r:id="Ra6cee2960ffe4343"/>
    <p:sldId xmlns:r="http://schemas.openxmlformats.org/officeDocument/2006/relationships" id="260" r:id="R9867d1dc5b294f80"/>
    <p:sldId xmlns:r="http://schemas.openxmlformats.org/officeDocument/2006/relationships" id="261" r:id="R0f5094da6fe8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54d004caf40c9" /><Relationship Type="http://schemas.openxmlformats.org/officeDocument/2006/relationships/slide" Target="/ppt/slides/slide1.xml" Id="Rcfee99db625b4b07" /><Relationship Type="http://schemas.openxmlformats.org/officeDocument/2006/relationships/slide" Target="/ppt/slides/slide2.xml" Id="R9e10b13ccf3c4190" /><Relationship Type="http://schemas.openxmlformats.org/officeDocument/2006/relationships/slide" Target="/ppt/slides/slide3.xml" Id="Rcf17fc9baaeb461f" /><Relationship Type="http://schemas.openxmlformats.org/officeDocument/2006/relationships/slide" Target="/ppt/slides/slide4.xml" Id="Ra6cee2960ffe4343" /><Relationship Type="http://schemas.openxmlformats.org/officeDocument/2006/relationships/slide" Target="/ppt/slides/slide5.xml" Id="R9867d1dc5b294f80" /><Relationship Type="http://schemas.openxmlformats.org/officeDocument/2006/relationships/slide" Target="/ppt/slides/slide6.xml" Id="R0f5094da6fe8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f131cefea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9ad9a3e5c4ec7" /><Relationship Type="http://schemas.openxmlformats.org/officeDocument/2006/relationships/theme" Target="/ppt/slideMasters/theme/theme1.xml" Id="R875ee68e9388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9ad9a3e5c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3cecc4f41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fdebeedd1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632b5465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03168708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51cd0f55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2fd7a3d5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