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7853acd5243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4066070b8478a"/>
  </p:sldMasterIdLst>
  <p:sldIdLst>
    <p:sldId xmlns:r="http://schemas.openxmlformats.org/officeDocument/2006/relationships" id="256" r:id="R7c1d4da948334c69"/>
    <p:sldId xmlns:r="http://schemas.openxmlformats.org/officeDocument/2006/relationships" id="257" r:id="R3ea6fd4fb0544bde"/>
    <p:sldId xmlns:r="http://schemas.openxmlformats.org/officeDocument/2006/relationships" id="258" r:id="Re207bdbc6cdf4ea0"/>
    <p:sldId xmlns:r="http://schemas.openxmlformats.org/officeDocument/2006/relationships" id="259" r:id="Rdd6023cd4f45401f"/>
    <p:sldId xmlns:r="http://schemas.openxmlformats.org/officeDocument/2006/relationships" id="260" r:id="R39a4355db43d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4066070b8478a" /><Relationship Type="http://schemas.openxmlformats.org/officeDocument/2006/relationships/slide" Target="/ppt/slides/slide1.xml" Id="R7c1d4da948334c69" /><Relationship Type="http://schemas.openxmlformats.org/officeDocument/2006/relationships/slide" Target="/ppt/slides/slide2.xml" Id="R3ea6fd4fb0544bde" /><Relationship Type="http://schemas.openxmlformats.org/officeDocument/2006/relationships/slide" Target="/ppt/slides/slide3.xml" Id="Re207bdbc6cdf4ea0" /><Relationship Type="http://schemas.openxmlformats.org/officeDocument/2006/relationships/slide" Target="/ppt/slides/slide4.xml" Id="Rdd6023cd4f45401f" /><Relationship Type="http://schemas.openxmlformats.org/officeDocument/2006/relationships/slide" Target="/ppt/slides/slide5.xml" Id="R39a4355db43d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b4033c0fa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b992f566f4e77" /><Relationship Type="http://schemas.openxmlformats.org/officeDocument/2006/relationships/theme" Target="/ppt/slideMasters/theme/theme1.xml" Id="R6faf9a4c850f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b992f566f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78e30aea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5b936246449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9b6440bc1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1db4da536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4027dc2fb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FLAKSTAD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FLAKSTAD KOMMUNE ble etablert [år] og holder til i Ramberg.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Flakstadveien 371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8380 Ramberg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 05 22 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postmottak@flakstad.kommune.no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www.flakstad.kommune.no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863 320 852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FLAKSTAD KOMMUNE</a:t>
            </a:r>
          </a:p>
        </p:txBody>
      </p:sp>
    </p:spTree>
  </p:cSld>
  <p:clrMapOvr>
    <a:masterClrMapping xmlns:a="http://schemas.openxmlformats.org/drawingml/2006/main"/>
  </p:clrMapOvr>
</p:sld>
</file>