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e8797a95ec4d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5df3cfbd9341f8"/>
  </p:sldMasterIdLst>
  <p:sldIdLst>
    <p:sldId xmlns:r="http://schemas.openxmlformats.org/officeDocument/2006/relationships" id="256" r:id="R552c70b0111e41e1"/>
    <p:sldId xmlns:r="http://schemas.openxmlformats.org/officeDocument/2006/relationships" id="257" r:id="R724007485b1449ac"/>
    <p:sldId xmlns:r="http://schemas.openxmlformats.org/officeDocument/2006/relationships" id="258" r:id="R8d20a7ac74a84c2a"/>
    <p:sldId xmlns:r="http://schemas.openxmlformats.org/officeDocument/2006/relationships" id="259" r:id="R4db2923d7ebb4271"/>
    <p:sldId xmlns:r="http://schemas.openxmlformats.org/officeDocument/2006/relationships" id="260" r:id="Rff1a24e2bcb34f35"/>
    <p:sldId xmlns:r="http://schemas.openxmlformats.org/officeDocument/2006/relationships" id="261" r:id="R808b3197845647ae"/>
    <p:sldId xmlns:r="http://schemas.openxmlformats.org/officeDocument/2006/relationships" id="262" r:id="Re9b29faae70f44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df3cfbd9341f8" /><Relationship Type="http://schemas.openxmlformats.org/officeDocument/2006/relationships/slide" Target="/ppt/slides/slide1.xml" Id="R552c70b0111e41e1" /><Relationship Type="http://schemas.openxmlformats.org/officeDocument/2006/relationships/slide" Target="/ppt/slides/slide2.xml" Id="R724007485b1449ac" /><Relationship Type="http://schemas.openxmlformats.org/officeDocument/2006/relationships/slide" Target="/ppt/slides/slide3.xml" Id="R8d20a7ac74a84c2a" /><Relationship Type="http://schemas.openxmlformats.org/officeDocument/2006/relationships/slide" Target="/ppt/slides/slide4.xml" Id="R4db2923d7ebb4271" /><Relationship Type="http://schemas.openxmlformats.org/officeDocument/2006/relationships/slide" Target="/ppt/slides/slide5.xml" Id="Rff1a24e2bcb34f35" /><Relationship Type="http://schemas.openxmlformats.org/officeDocument/2006/relationships/slide" Target="/ppt/slides/slide6.xml" Id="R808b3197845647ae" /><Relationship Type="http://schemas.openxmlformats.org/officeDocument/2006/relationships/slide" Target="/ppt/slides/slide7.xml" Id="Re9b29faae70f44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1494fe1694a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a490b8cf744c4" /><Relationship Type="http://schemas.openxmlformats.org/officeDocument/2006/relationships/theme" Target="/ppt/slideMasters/theme/theme1.xml" Id="Re2e5c836f15949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3a490b8cf744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0cabf16564b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7be1fab964d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25b54487043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dbbe75fc547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751807c974b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2f88b78d746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9c4e10df04b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PILEA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2 623 669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262 624 229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350 398 468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GRUPPEN AS  –  92,4 %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ICECAP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JAN-TORE HOLEN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863 845 262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