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48cd8d6dd342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4b8d71df4244e3"/>
  </p:sldMasterIdLst>
  <p:sldIdLst>
    <p:sldId xmlns:r="http://schemas.openxmlformats.org/officeDocument/2006/relationships" id="256" r:id="R197bc41b9861498f"/>
    <p:sldId xmlns:r="http://schemas.openxmlformats.org/officeDocument/2006/relationships" id="257" r:id="Re5f950bd8a724c8a"/>
    <p:sldId xmlns:r="http://schemas.openxmlformats.org/officeDocument/2006/relationships" id="258" r:id="Rd5971a84c8ee4b27"/>
    <p:sldId xmlns:r="http://schemas.openxmlformats.org/officeDocument/2006/relationships" id="259" r:id="R8b49d1a79a044361"/>
    <p:sldId xmlns:r="http://schemas.openxmlformats.org/officeDocument/2006/relationships" id="260" r:id="Raa22f526a7914a0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4b8d71df4244e3" /><Relationship Type="http://schemas.openxmlformats.org/officeDocument/2006/relationships/slide" Target="/ppt/slides/slide1.xml" Id="R197bc41b9861498f" /><Relationship Type="http://schemas.openxmlformats.org/officeDocument/2006/relationships/slide" Target="/ppt/slides/slide2.xml" Id="Re5f950bd8a724c8a" /><Relationship Type="http://schemas.openxmlformats.org/officeDocument/2006/relationships/slide" Target="/ppt/slides/slide3.xml" Id="Rd5971a84c8ee4b27" /><Relationship Type="http://schemas.openxmlformats.org/officeDocument/2006/relationships/slide" Target="/ppt/slides/slide4.xml" Id="R8b49d1a79a044361" /><Relationship Type="http://schemas.openxmlformats.org/officeDocument/2006/relationships/slide" Target="/ppt/slides/slide5.xml" Id="Raa22f526a7914a0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85fad8516d46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0277ea488943c2" /><Relationship Type="http://schemas.openxmlformats.org/officeDocument/2006/relationships/theme" Target="/ppt/slideMasters/theme/theme1.xml" Id="R5eea9be1293b43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0277ea488943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a88c0029546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3ced8416b48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6c215026f4b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c031d043941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d914df67346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RØDE KORS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RØDE KORS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Hausmanns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05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dokumentasjonssenteret@rodekors.no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864 139 442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RØDE KORS</a:t>
            </a:r>
          </a:p>
        </p:txBody>
      </p:sp>
    </p:spTree>
  </p:cSld>
  <p:clrMapOvr>
    <a:masterClrMapping xmlns:a="http://schemas.openxmlformats.org/drawingml/2006/main"/>
  </p:clrMapOvr>
</p:sld>
</file>