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cd3c1d790c4d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a5362c749c4c9a"/>
  </p:sldMasterIdLst>
  <p:sldIdLst>
    <p:sldId xmlns:r="http://schemas.openxmlformats.org/officeDocument/2006/relationships" id="256" r:id="R44e2c07001954a3f"/>
    <p:sldId xmlns:r="http://schemas.openxmlformats.org/officeDocument/2006/relationships" id="257" r:id="R802d83fd0afe4914"/>
    <p:sldId xmlns:r="http://schemas.openxmlformats.org/officeDocument/2006/relationships" id="258" r:id="R8635f70a56504773"/>
    <p:sldId xmlns:r="http://schemas.openxmlformats.org/officeDocument/2006/relationships" id="259" r:id="R046bff14924647fd"/>
    <p:sldId xmlns:r="http://schemas.openxmlformats.org/officeDocument/2006/relationships" id="260" r:id="Re78b9ec593f743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a5362c749c4c9a" /><Relationship Type="http://schemas.openxmlformats.org/officeDocument/2006/relationships/slide" Target="/ppt/slides/slide1.xml" Id="R44e2c07001954a3f" /><Relationship Type="http://schemas.openxmlformats.org/officeDocument/2006/relationships/slide" Target="/ppt/slides/slide2.xml" Id="R802d83fd0afe4914" /><Relationship Type="http://schemas.openxmlformats.org/officeDocument/2006/relationships/slide" Target="/ppt/slides/slide3.xml" Id="R8635f70a56504773" /><Relationship Type="http://schemas.openxmlformats.org/officeDocument/2006/relationships/slide" Target="/ppt/slides/slide4.xml" Id="R046bff14924647fd" /><Relationship Type="http://schemas.openxmlformats.org/officeDocument/2006/relationships/slide" Target="/ppt/slides/slide5.xml" Id="Re78b9ec593f743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a4af88529a43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783bbc1264da9" /><Relationship Type="http://schemas.openxmlformats.org/officeDocument/2006/relationships/theme" Target="/ppt/slideMasters/theme/theme1.xml" Id="Rdf71742767674a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2783bbc1264d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72608901642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f30a201f04b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ded68fe3241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4a04499a340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ff2882c5e42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TRYSIL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TRYSIL KOMMUNE ble etablert [år] og holder til i Trysil.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2420 Trysil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 45 77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postmottak@trysil.kommune.no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www.trysil.kommune.no/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864 948 502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KOMMUNE</a:t>
            </a:r>
          </a:p>
        </p:txBody>
      </p:sp>
    </p:spTree>
  </p:cSld>
  <p:clrMapOvr>
    <a:masterClrMapping xmlns:a="http://schemas.openxmlformats.org/drawingml/2006/main"/>
  </p:clrMapOvr>
</p:sld>
</file>