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f8b15573fc43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1bb907bc044cde"/>
  </p:sldMasterIdLst>
  <p:sldIdLst>
    <p:sldId xmlns:r="http://schemas.openxmlformats.org/officeDocument/2006/relationships" id="256" r:id="R2b4faf1eec3d4777"/>
    <p:sldId xmlns:r="http://schemas.openxmlformats.org/officeDocument/2006/relationships" id="257" r:id="Rf2314ffb35714f93"/>
    <p:sldId xmlns:r="http://schemas.openxmlformats.org/officeDocument/2006/relationships" id="258" r:id="R3b6fd64ea6e344d6"/>
    <p:sldId xmlns:r="http://schemas.openxmlformats.org/officeDocument/2006/relationships" id="259" r:id="R92270348d7024569"/>
    <p:sldId xmlns:r="http://schemas.openxmlformats.org/officeDocument/2006/relationships" id="260" r:id="Rc77b2fb24fb04b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1bb907bc044cde" /><Relationship Type="http://schemas.openxmlformats.org/officeDocument/2006/relationships/slide" Target="/ppt/slides/slide1.xml" Id="R2b4faf1eec3d4777" /><Relationship Type="http://schemas.openxmlformats.org/officeDocument/2006/relationships/slide" Target="/ppt/slides/slide2.xml" Id="Rf2314ffb35714f93" /><Relationship Type="http://schemas.openxmlformats.org/officeDocument/2006/relationships/slide" Target="/ppt/slides/slide3.xml" Id="R3b6fd64ea6e344d6" /><Relationship Type="http://schemas.openxmlformats.org/officeDocument/2006/relationships/slide" Target="/ppt/slides/slide4.xml" Id="R92270348d7024569" /><Relationship Type="http://schemas.openxmlformats.org/officeDocument/2006/relationships/slide" Target="/ppt/slides/slide5.xml" Id="Rc77b2fb24fb04b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a90fa0ef234c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5179de68d4a8b" /><Relationship Type="http://schemas.openxmlformats.org/officeDocument/2006/relationships/theme" Target="/ppt/slideMasters/theme/theme1.xml" Id="R4c4c2a5e5e134c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05179de68d4a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28adc85be4f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a9909e23142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022a3792c40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75bf20ea844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4fc8514ed45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GJERDRUM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GJERDRUM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GJERDRUM KOMMUNE ble etablert [år] og holder til i Gjerdrum.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GJERDRUM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GJERDRUM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GJERDRUM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Gjerivegen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2022 Gjerdrum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10 60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postmottak@gjerdrum.kommune.no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www.gjerdrum.kommune.no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864 949 762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GJERDRUM KOMMUNE</a:t>
            </a:r>
          </a:p>
        </p:txBody>
      </p:sp>
    </p:spTree>
  </p:cSld>
  <p:clrMapOvr>
    <a:masterClrMapping xmlns:a="http://schemas.openxmlformats.org/drawingml/2006/main"/>
  </p:clrMapOvr>
</p:sld>
</file>