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b2f771c3c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69a68b8eb4dee"/>
  </p:sldMasterIdLst>
  <p:sldIdLst>
    <p:sldId xmlns:r="http://schemas.openxmlformats.org/officeDocument/2006/relationships" id="256" r:id="R4dd098ba5794474e"/>
    <p:sldId xmlns:r="http://schemas.openxmlformats.org/officeDocument/2006/relationships" id="257" r:id="R66f7f59f11354a4e"/>
    <p:sldId xmlns:r="http://schemas.openxmlformats.org/officeDocument/2006/relationships" id="258" r:id="R17a5cf795cfe4cb9"/>
    <p:sldId xmlns:r="http://schemas.openxmlformats.org/officeDocument/2006/relationships" id="259" r:id="Rd99bc1e10d524029"/>
    <p:sldId xmlns:r="http://schemas.openxmlformats.org/officeDocument/2006/relationships" id="260" r:id="R47ee6d9d51f1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69a68b8eb4dee" /><Relationship Type="http://schemas.openxmlformats.org/officeDocument/2006/relationships/slide" Target="/ppt/slides/slide1.xml" Id="R4dd098ba5794474e" /><Relationship Type="http://schemas.openxmlformats.org/officeDocument/2006/relationships/slide" Target="/ppt/slides/slide2.xml" Id="R66f7f59f11354a4e" /><Relationship Type="http://schemas.openxmlformats.org/officeDocument/2006/relationships/slide" Target="/ppt/slides/slide3.xml" Id="R17a5cf795cfe4cb9" /><Relationship Type="http://schemas.openxmlformats.org/officeDocument/2006/relationships/slide" Target="/ppt/slides/slide4.xml" Id="Rd99bc1e10d524029" /><Relationship Type="http://schemas.openxmlformats.org/officeDocument/2006/relationships/slide" Target="/ppt/slides/slide5.xml" Id="R47ee6d9d51f1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62a25c201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f1913dea6453a" /><Relationship Type="http://schemas.openxmlformats.org/officeDocument/2006/relationships/theme" Target="/ppt/slideMasters/theme/theme1.xml" Id="R87ccb82b1f0b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f1913dea6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6edfedfcd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5d35e693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c97b5525b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faeaca18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cd185ee0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 KOMMUNE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33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