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c87b60470245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d89283bb6a4fe4"/>
  </p:sldMasterIdLst>
  <p:sldIdLst>
    <p:sldId xmlns:r="http://schemas.openxmlformats.org/officeDocument/2006/relationships" id="256" r:id="Rd8cb5d1e3f8642fc"/>
    <p:sldId xmlns:r="http://schemas.openxmlformats.org/officeDocument/2006/relationships" id="257" r:id="R0e38bbdb5c364a96"/>
    <p:sldId xmlns:r="http://schemas.openxmlformats.org/officeDocument/2006/relationships" id="258" r:id="R71654d51fe6a460b"/>
    <p:sldId xmlns:r="http://schemas.openxmlformats.org/officeDocument/2006/relationships" id="259" r:id="R899b9b39833141fd"/>
    <p:sldId xmlns:r="http://schemas.openxmlformats.org/officeDocument/2006/relationships" id="260" r:id="Rd13407be05f444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d89283bb6a4fe4" /><Relationship Type="http://schemas.openxmlformats.org/officeDocument/2006/relationships/slide" Target="/ppt/slides/slide1.xml" Id="Rd8cb5d1e3f8642fc" /><Relationship Type="http://schemas.openxmlformats.org/officeDocument/2006/relationships/slide" Target="/ppt/slides/slide2.xml" Id="R0e38bbdb5c364a96" /><Relationship Type="http://schemas.openxmlformats.org/officeDocument/2006/relationships/slide" Target="/ppt/slides/slide3.xml" Id="R71654d51fe6a460b" /><Relationship Type="http://schemas.openxmlformats.org/officeDocument/2006/relationships/slide" Target="/ppt/slides/slide4.xml" Id="R899b9b39833141fd" /><Relationship Type="http://schemas.openxmlformats.org/officeDocument/2006/relationships/slide" Target="/ppt/slides/slide5.xml" Id="Rd13407be05f444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19c608115147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5360fc7f34894" /><Relationship Type="http://schemas.openxmlformats.org/officeDocument/2006/relationships/theme" Target="/ppt/slideMasters/theme/theme1.xml" Id="Rcc03ea0191e645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75360fc7f348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0b81f0ef44f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9b377fbaa4d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93fe3cec841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6c1f7b8de45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65ab762484b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 KOMMUNE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864 952 992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KOMMUNE</a:t>
            </a:r>
          </a:p>
        </p:txBody>
      </p:sp>
    </p:spTree>
  </p:cSld>
  <p:clrMapOvr>
    <a:masterClrMapping xmlns:a="http://schemas.openxmlformats.org/drawingml/2006/main"/>
  </p:clrMapOvr>
</p:sld>
</file>