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11a67ef10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ceb9d316d4705"/>
  </p:sldMasterIdLst>
  <p:sldIdLst>
    <p:sldId xmlns:r="http://schemas.openxmlformats.org/officeDocument/2006/relationships" id="256" r:id="R7c92e9c8c1964990"/>
    <p:sldId xmlns:r="http://schemas.openxmlformats.org/officeDocument/2006/relationships" id="257" r:id="Ra67a2d4fa8264606"/>
    <p:sldId xmlns:r="http://schemas.openxmlformats.org/officeDocument/2006/relationships" id="258" r:id="R7595d1aba4aa4b2e"/>
    <p:sldId xmlns:r="http://schemas.openxmlformats.org/officeDocument/2006/relationships" id="259" r:id="Rfd9b2601b783465f"/>
    <p:sldId xmlns:r="http://schemas.openxmlformats.org/officeDocument/2006/relationships" id="260" r:id="Rfe75ab1eaa134b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ceb9d316d4705" /><Relationship Type="http://schemas.openxmlformats.org/officeDocument/2006/relationships/slide" Target="/ppt/slides/slide1.xml" Id="R7c92e9c8c1964990" /><Relationship Type="http://schemas.openxmlformats.org/officeDocument/2006/relationships/slide" Target="/ppt/slides/slide2.xml" Id="Ra67a2d4fa8264606" /><Relationship Type="http://schemas.openxmlformats.org/officeDocument/2006/relationships/slide" Target="/ppt/slides/slide3.xml" Id="R7595d1aba4aa4b2e" /><Relationship Type="http://schemas.openxmlformats.org/officeDocument/2006/relationships/slide" Target="/ppt/slides/slide4.xml" Id="Rfd9b2601b783465f" /><Relationship Type="http://schemas.openxmlformats.org/officeDocument/2006/relationships/slide" Target="/ppt/slides/slide5.xml" Id="Rfe75ab1eaa134b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b42929120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8f3437a3941ce" /><Relationship Type="http://schemas.openxmlformats.org/officeDocument/2006/relationships/theme" Target="/ppt/slideMasters/theme/theme1.xml" Id="Raeeb1501dc03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8f3437a39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c97d93c6b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f894ef09a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78b00884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7026f6c1945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d50d8afdf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KOMMUNE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postmottak@tinn.kommune.no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864 963 552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KOMMUNE</a:t>
            </a:r>
          </a:p>
        </p:txBody>
      </p:sp>
    </p:spTree>
  </p:cSld>
  <p:clrMapOvr>
    <a:masterClrMapping xmlns:a="http://schemas.openxmlformats.org/drawingml/2006/main"/>
  </p:clrMapOvr>
</p:sld>
</file>