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6ab8077cb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c373dd3484a90"/>
  </p:sldMasterIdLst>
  <p:sldIdLst>
    <p:sldId xmlns:r="http://schemas.openxmlformats.org/officeDocument/2006/relationships" id="256" r:id="R0d2340180e6a4777"/>
    <p:sldId xmlns:r="http://schemas.openxmlformats.org/officeDocument/2006/relationships" id="257" r:id="R04b358f6101742fc"/>
    <p:sldId xmlns:r="http://schemas.openxmlformats.org/officeDocument/2006/relationships" id="258" r:id="Ref8b20817e4746f6"/>
    <p:sldId xmlns:r="http://schemas.openxmlformats.org/officeDocument/2006/relationships" id="259" r:id="Raed348da1d3e47c8"/>
    <p:sldId xmlns:r="http://schemas.openxmlformats.org/officeDocument/2006/relationships" id="260" r:id="R8513cc1db5ac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c373dd3484a90" /><Relationship Type="http://schemas.openxmlformats.org/officeDocument/2006/relationships/slide" Target="/ppt/slides/slide1.xml" Id="R0d2340180e6a4777" /><Relationship Type="http://schemas.openxmlformats.org/officeDocument/2006/relationships/slide" Target="/ppt/slides/slide2.xml" Id="R04b358f6101742fc" /><Relationship Type="http://schemas.openxmlformats.org/officeDocument/2006/relationships/slide" Target="/ppt/slides/slide3.xml" Id="Ref8b20817e4746f6" /><Relationship Type="http://schemas.openxmlformats.org/officeDocument/2006/relationships/slide" Target="/ppt/slides/slide4.xml" Id="Raed348da1d3e47c8" /><Relationship Type="http://schemas.openxmlformats.org/officeDocument/2006/relationships/slide" Target="/ppt/slides/slide5.xml" Id="R8513cc1db5ac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d2a7fd053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dfc1bae743ad" /><Relationship Type="http://schemas.openxmlformats.org/officeDocument/2006/relationships/theme" Target="/ppt/slideMasters/theme/theme1.xml" Id="R783f8ed68882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1dfc1bae7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49518ec3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1dcf1315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6818b040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937b0d46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b49aee6c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