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c1465ecb2640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2ccad988644e5d"/>
  </p:sldMasterIdLst>
  <p:sldIdLst>
    <p:sldId xmlns:r="http://schemas.openxmlformats.org/officeDocument/2006/relationships" id="256" r:id="R05b64e79f71a4ac6"/>
    <p:sldId xmlns:r="http://schemas.openxmlformats.org/officeDocument/2006/relationships" id="257" r:id="Rc91bb0df6eb44853"/>
    <p:sldId xmlns:r="http://schemas.openxmlformats.org/officeDocument/2006/relationships" id="258" r:id="Rf3b6cab223c74f95"/>
    <p:sldId xmlns:r="http://schemas.openxmlformats.org/officeDocument/2006/relationships" id="259" r:id="R64998fc5f7124747"/>
    <p:sldId xmlns:r="http://schemas.openxmlformats.org/officeDocument/2006/relationships" id="260" r:id="R3fcc90e6fe9e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ccad988644e5d" /><Relationship Type="http://schemas.openxmlformats.org/officeDocument/2006/relationships/slide" Target="/ppt/slides/slide1.xml" Id="R05b64e79f71a4ac6" /><Relationship Type="http://schemas.openxmlformats.org/officeDocument/2006/relationships/slide" Target="/ppt/slides/slide2.xml" Id="Rc91bb0df6eb44853" /><Relationship Type="http://schemas.openxmlformats.org/officeDocument/2006/relationships/slide" Target="/ppt/slides/slide3.xml" Id="Rf3b6cab223c74f95" /><Relationship Type="http://schemas.openxmlformats.org/officeDocument/2006/relationships/slide" Target="/ppt/slides/slide4.xml" Id="R64998fc5f7124747" /><Relationship Type="http://schemas.openxmlformats.org/officeDocument/2006/relationships/slide" Target="/ppt/slides/slide5.xml" Id="R3fcc90e6fe9e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759e155db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e7f8efa354d4c" /><Relationship Type="http://schemas.openxmlformats.org/officeDocument/2006/relationships/theme" Target="/ppt/slideMasters/theme/theme1.xml" Id="R274fbf36ccae4c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e7f8efa354d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761cc9905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6ece952c842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e3a3dc210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f202db29245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6dcdc549c44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ÅMLI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ÅMLI KOMMUNE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18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post@amli.kommune.no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www.amli.kommune.no/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864 965 962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