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ec3296506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7e2b3b3d54c65"/>
  </p:sldMasterIdLst>
  <p:sldIdLst>
    <p:sldId xmlns:r="http://schemas.openxmlformats.org/officeDocument/2006/relationships" id="256" r:id="R9e29c5d37e64465e"/>
    <p:sldId xmlns:r="http://schemas.openxmlformats.org/officeDocument/2006/relationships" id="257" r:id="Rf21c7bbb433d43b4"/>
    <p:sldId xmlns:r="http://schemas.openxmlformats.org/officeDocument/2006/relationships" id="258" r:id="Rf8f856db9a3b4008"/>
    <p:sldId xmlns:r="http://schemas.openxmlformats.org/officeDocument/2006/relationships" id="259" r:id="R05491c5969234979"/>
    <p:sldId xmlns:r="http://schemas.openxmlformats.org/officeDocument/2006/relationships" id="260" r:id="Rf5386d3295b846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7e2b3b3d54c65" /><Relationship Type="http://schemas.openxmlformats.org/officeDocument/2006/relationships/slide" Target="/ppt/slides/slide1.xml" Id="R9e29c5d37e64465e" /><Relationship Type="http://schemas.openxmlformats.org/officeDocument/2006/relationships/slide" Target="/ppt/slides/slide2.xml" Id="Rf21c7bbb433d43b4" /><Relationship Type="http://schemas.openxmlformats.org/officeDocument/2006/relationships/slide" Target="/ppt/slides/slide3.xml" Id="Rf8f856db9a3b4008" /><Relationship Type="http://schemas.openxmlformats.org/officeDocument/2006/relationships/slide" Target="/ppt/slides/slide4.xml" Id="R05491c5969234979" /><Relationship Type="http://schemas.openxmlformats.org/officeDocument/2006/relationships/slide" Target="/ppt/slides/slide5.xml" Id="Rf5386d3295b846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47a07afe9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c010cef7d4e4b" /><Relationship Type="http://schemas.openxmlformats.org/officeDocument/2006/relationships/theme" Target="/ppt/slideMasters/theme/theme1.xml" Id="R0cd1e31981a1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c010cef7d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548ad982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a4e07ee08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6f84d567f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b65546a0b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0600f3f53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 KOMMUNE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Sveiogata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74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postmottak@sveio.kommune.no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www.sveio.kommune.no/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