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bc79620f4849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624b3b55de4ccc"/>
  </p:sldMasterIdLst>
  <p:sldIdLst>
    <p:sldId xmlns:r="http://schemas.openxmlformats.org/officeDocument/2006/relationships" id="256" r:id="R822cc57cd09b45db"/>
    <p:sldId xmlns:r="http://schemas.openxmlformats.org/officeDocument/2006/relationships" id="257" r:id="R9081619fd92e415a"/>
    <p:sldId xmlns:r="http://schemas.openxmlformats.org/officeDocument/2006/relationships" id="258" r:id="Re9ee27b8ffee4d96"/>
    <p:sldId xmlns:r="http://schemas.openxmlformats.org/officeDocument/2006/relationships" id="259" r:id="R2e0d06de27264641"/>
    <p:sldId xmlns:r="http://schemas.openxmlformats.org/officeDocument/2006/relationships" id="260" r:id="R78a2667ec13242ed"/>
    <p:sldId xmlns:r="http://schemas.openxmlformats.org/officeDocument/2006/relationships" id="261" r:id="R9d3783d234bd4ac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624b3b55de4ccc" /><Relationship Type="http://schemas.openxmlformats.org/officeDocument/2006/relationships/slide" Target="/ppt/slides/slide1.xml" Id="R822cc57cd09b45db" /><Relationship Type="http://schemas.openxmlformats.org/officeDocument/2006/relationships/slide" Target="/ppt/slides/slide2.xml" Id="R9081619fd92e415a" /><Relationship Type="http://schemas.openxmlformats.org/officeDocument/2006/relationships/slide" Target="/ppt/slides/slide3.xml" Id="Re9ee27b8ffee4d96" /><Relationship Type="http://schemas.openxmlformats.org/officeDocument/2006/relationships/slide" Target="/ppt/slides/slide4.xml" Id="R2e0d06de27264641" /><Relationship Type="http://schemas.openxmlformats.org/officeDocument/2006/relationships/slide" Target="/ppt/slides/slide5.xml" Id="R78a2667ec13242ed" /><Relationship Type="http://schemas.openxmlformats.org/officeDocument/2006/relationships/slide" Target="/ppt/slides/slide6.xml" Id="R9d3783d234bd4ac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d3724393d0a475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3192cbbc7b4b84" /><Relationship Type="http://schemas.openxmlformats.org/officeDocument/2006/relationships/theme" Target="/ppt/slideMasters/theme/theme1.xml" Id="Rfc93f071883c4fe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d3192cbbc7b4b8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433ffbe3a427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c943a7b904494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3e8de5f4db4aa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965051b21049e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9279c9ec8441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3ac2d35b904b9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KLEPP KOMMUNE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Bedriftsvegen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4353 Klepp Stasjon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51 42 98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postmottak@klepp.kommune.no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www.klepp.kommune.no/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864 969 682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KLEPP KOMMUNE</a:t>
            </a:r>
          </a:p>
        </p:txBody>
      </p:sp>
    </p:spTree>
  </p:cSld>
  <p:clrMapOvr>
    <a:masterClrMapping xmlns:a="http://schemas.openxmlformats.org/drawingml/2006/main"/>
  </p:clrMapOvr>
</p:sld>
</file>