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cf7290118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447802514455c"/>
  </p:sldMasterIdLst>
  <p:sldIdLst>
    <p:sldId xmlns:r="http://schemas.openxmlformats.org/officeDocument/2006/relationships" id="256" r:id="R6e87d55df72c4fcd"/>
    <p:sldId xmlns:r="http://schemas.openxmlformats.org/officeDocument/2006/relationships" id="257" r:id="Rd41a2b915b804478"/>
    <p:sldId xmlns:r="http://schemas.openxmlformats.org/officeDocument/2006/relationships" id="258" r:id="R4547ef15cc6f49a4"/>
    <p:sldId xmlns:r="http://schemas.openxmlformats.org/officeDocument/2006/relationships" id="259" r:id="R77ca6b1c9bb64c82"/>
    <p:sldId xmlns:r="http://schemas.openxmlformats.org/officeDocument/2006/relationships" id="260" r:id="R51c98b35a62b4a26"/>
    <p:sldId xmlns:r="http://schemas.openxmlformats.org/officeDocument/2006/relationships" id="261" r:id="R37db9869108645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447802514455c" /><Relationship Type="http://schemas.openxmlformats.org/officeDocument/2006/relationships/slide" Target="/ppt/slides/slide1.xml" Id="R6e87d55df72c4fcd" /><Relationship Type="http://schemas.openxmlformats.org/officeDocument/2006/relationships/slide" Target="/ppt/slides/slide2.xml" Id="Rd41a2b915b804478" /><Relationship Type="http://schemas.openxmlformats.org/officeDocument/2006/relationships/slide" Target="/ppt/slides/slide3.xml" Id="R4547ef15cc6f49a4" /><Relationship Type="http://schemas.openxmlformats.org/officeDocument/2006/relationships/slide" Target="/ppt/slides/slide4.xml" Id="R77ca6b1c9bb64c82" /><Relationship Type="http://schemas.openxmlformats.org/officeDocument/2006/relationships/slide" Target="/ppt/slides/slide5.xml" Id="R51c98b35a62b4a26" /><Relationship Type="http://schemas.openxmlformats.org/officeDocument/2006/relationships/slide" Target="/ppt/slides/slide6.xml" Id="R37db9869108645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2caca7d62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b9e97b565419c" /><Relationship Type="http://schemas.openxmlformats.org/officeDocument/2006/relationships/theme" Target="/ppt/slideMasters/theme/theme1.xml" Id="R02531a84bf2943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b9e97b565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8c2b1bdfb4f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457bcc0b9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99c9a95f8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ce8db8bc2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01273208e45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342208def49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