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2fbcfdade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32b4e420e44c7"/>
  </p:sldMasterIdLst>
  <p:sldIdLst>
    <p:sldId xmlns:r="http://schemas.openxmlformats.org/officeDocument/2006/relationships" id="256" r:id="Rc83605f71c334ac9"/>
    <p:sldId xmlns:r="http://schemas.openxmlformats.org/officeDocument/2006/relationships" id="257" r:id="R20622ca963c64171"/>
    <p:sldId xmlns:r="http://schemas.openxmlformats.org/officeDocument/2006/relationships" id="258" r:id="R580a11b9c8d54638"/>
    <p:sldId xmlns:r="http://schemas.openxmlformats.org/officeDocument/2006/relationships" id="259" r:id="R698d457be1e342f6"/>
    <p:sldId xmlns:r="http://schemas.openxmlformats.org/officeDocument/2006/relationships" id="260" r:id="R6b03f9147a21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32b4e420e44c7" /><Relationship Type="http://schemas.openxmlformats.org/officeDocument/2006/relationships/slide" Target="/ppt/slides/slide1.xml" Id="Rc83605f71c334ac9" /><Relationship Type="http://schemas.openxmlformats.org/officeDocument/2006/relationships/slide" Target="/ppt/slides/slide2.xml" Id="R20622ca963c64171" /><Relationship Type="http://schemas.openxmlformats.org/officeDocument/2006/relationships/slide" Target="/ppt/slides/slide3.xml" Id="R580a11b9c8d54638" /><Relationship Type="http://schemas.openxmlformats.org/officeDocument/2006/relationships/slide" Target="/ppt/slides/slide4.xml" Id="R698d457be1e342f6" /><Relationship Type="http://schemas.openxmlformats.org/officeDocument/2006/relationships/slide" Target="/ppt/slides/slide5.xml" Id="R6b03f9147a21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389a1f01b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9b10dd6240ab" /><Relationship Type="http://schemas.openxmlformats.org/officeDocument/2006/relationships/theme" Target="/ppt/slideMasters/theme/theme1.xml" Id="Rdfbe8244c6af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d9b10dd62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f9d34c5b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a12fc8ca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e9ee2182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5cce2e52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03ffff676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TYDAL KOMMUNE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Tydalsvegen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postmottak@tydal.kommune.no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864 983 472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TYDAL KOMMUNE</a:t>
            </a:r>
          </a:p>
        </p:txBody>
      </p:sp>
    </p:spTree>
  </p:cSld>
  <p:clrMapOvr>
    <a:masterClrMapping xmlns:a="http://schemas.openxmlformats.org/drawingml/2006/main"/>
  </p:clrMapOvr>
</p:sld>
</file>