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aff753d3d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63b7766e04b24"/>
  </p:sldMasterIdLst>
  <p:sldIdLst>
    <p:sldId xmlns:r="http://schemas.openxmlformats.org/officeDocument/2006/relationships" id="256" r:id="R2bf488570b934dac"/>
    <p:sldId xmlns:r="http://schemas.openxmlformats.org/officeDocument/2006/relationships" id="257" r:id="Rfede3dfd36ae459e"/>
    <p:sldId xmlns:r="http://schemas.openxmlformats.org/officeDocument/2006/relationships" id="258" r:id="R183b0b28e7a34cac"/>
    <p:sldId xmlns:r="http://schemas.openxmlformats.org/officeDocument/2006/relationships" id="259" r:id="R533cac2f2200426d"/>
    <p:sldId xmlns:r="http://schemas.openxmlformats.org/officeDocument/2006/relationships" id="260" r:id="Re6777f960cab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63b7766e04b24" /><Relationship Type="http://schemas.openxmlformats.org/officeDocument/2006/relationships/slide" Target="/ppt/slides/slide1.xml" Id="R2bf488570b934dac" /><Relationship Type="http://schemas.openxmlformats.org/officeDocument/2006/relationships/slide" Target="/ppt/slides/slide2.xml" Id="Rfede3dfd36ae459e" /><Relationship Type="http://schemas.openxmlformats.org/officeDocument/2006/relationships/slide" Target="/ppt/slides/slide3.xml" Id="R183b0b28e7a34cac" /><Relationship Type="http://schemas.openxmlformats.org/officeDocument/2006/relationships/slide" Target="/ppt/slides/slide4.xml" Id="R533cac2f2200426d" /><Relationship Type="http://schemas.openxmlformats.org/officeDocument/2006/relationships/slide" Target="/ppt/slides/slide5.xml" Id="Re6777f960cab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01eaf92c7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1b729f724611" /><Relationship Type="http://schemas.openxmlformats.org/officeDocument/2006/relationships/theme" Target="/ppt/slideMasters/theme/theme1.xml" Id="Rc2aa4d7f623c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d1b729f72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883dc942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9b20d153b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dfb1f6f5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0cd7a258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6c9fd36a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