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bf5dcb3e3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5cf5163da4e02"/>
  </p:sldMasterIdLst>
  <p:sldIdLst>
    <p:sldId xmlns:r="http://schemas.openxmlformats.org/officeDocument/2006/relationships" id="256" r:id="R00c8bd07a7e74786"/>
    <p:sldId xmlns:r="http://schemas.openxmlformats.org/officeDocument/2006/relationships" id="257" r:id="Re210ae2b0cd542d2"/>
    <p:sldId xmlns:r="http://schemas.openxmlformats.org/officeDocument/2006/relationships" id="258" r:id="Rdb1400bf7ed44d5d"/>
    <p:sldId xmlns:r="http://schemas.openxmlformats.org/officeDocument/2006/relationships" id="259" r:id="Rb3639b2ec3c44b1d"/>
    <p:sldId xmlns:r="http://schemas.openxmlformats.org/officeDocument/2006/relationships" id="260" r:id="Rcca7fd7140f2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5cf5163da4e02" /><Relationship Type="http://schemas.openxmlformats.org/officeDocument/2006/relationships/slide" Target="/ppt/slides/slide1.xml" Id="R00c8bd07a7e74786" /><Relationship Type="http://schemas.openxmlformats.org/officeDocument/2006/relationships/slide" Target="/ppt/slides/slide2.xml" Id="Re210ae2b0cd542d2" /><Relationship Type="http://schemas.openxmlformats.org/officeDocument/2006/relationships/slide" Target="/ppt/slides/slide3.xml" Id="Rdb1400bf7ed44d5d" /><Relationship Type="http://schemas.openxmlformats.org/officeDocument/2006/relationships/slide" Target="/ppt/slides/slide4.xml" Id="Rb3639b2ec3c44b1d" /><Relationship Type="http://schemas.openxmlformats.org/officeDocument/2006/relationships/slide" Target="/ppt/slides/slide5.xml" Id="Rcca7fd7140f2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03f77d9d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49d9339145e4" /><Relationship Type="http://schemas.openxmlformats.org/officeDocument/2006/relationships/theme" Target="/ppt/slideMasters/theme/theme1.xml" Id="Rbfcd6530f499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a49d93391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99929d0a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09fe3e72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5d2aef5a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595424a5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a07b1b2f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