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1e355c542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d6cdb930743c9"/>
  </p:sldMasterIdLst>
  <p:sldIdLst>
    <p:sldId xmlns:r="http://schemas.openxmlformats.org/officeDocument/2006/relationships" id="256" r:id="R39ddadde003a4d38"/>
    <p:sldId xmlns:r="http://schemas.openxmlformats.org/officeDocument/2006/relationships" id="257" r:id="R02bc40f1b74640ff"/>
    <p:sldId xmlns:r="http://schemas.openxmlformats.org/officeDocument/2006/relationships" id="258" r:id="R5dc96c551dee4597"/>
    <p:sldId xmlns:r="http://schemas.openxmlformats.org/officeDocument/2006/relationships" id="259" r:id="Rc1f0a7d46719402e"/>
    <p:sldId xmlns:r="http://schemas.openxmlformats.org/officeDocument/2006/relationships" id="260" r:id="Rdb5d11f664ac4bf8"/>
    <p:sldId xmlns:r="http://schemas.openxmlformats.org/officeDocument/2006/relationships" id="261" r:id="Ra356cf2c822f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d6cdb930743c9" /><Relationship Type="http://schemas.openxmlformats.org/officeDocument/2006/relationships/slide" Target="/ppt/slides/slide1.xml" Id="R39ddadde003a4d38" /><Relationship Type="http://schemas.openxmlformats.org/officeDocument/2006/relationships/slide" Target="/ppt/slides/slide2.xml" Id="R02bc40f1b74640ff" /><Relationship Type="http://schemas.openxmlformats.org/officeDocument/2006/relationships/slide" Target="/ppt/slides/slide3.xml" Id="R5dc96c551dee4597" /><Relationship Type="http://schemas.openxmlformats.org/officeDocument/2006/relationships/slide" Target="/ppt/slides/slide4.xml" Id="Rc1f0a7d46719402e" /><Relationship Type="http://schemas.openxmlformats.org/officeDocument/2006/relationships/slide" Target="/ppt/slides/slide5.xml" Id="Rdb5d11f664ac4bf8" /><Relationship Type="http://schemas.openxmlformats.org/officeDocument/2006/relationships/slide" Target="/ppt/slides/slide6.xml" Id="Ra356cf2c822f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c241a9d51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d267e922e4f24" /><Relationship Type="http://schemas.openxmlformats.org/officeDocument/2006/relationships/theme" Target="/ppt/slideMasters/theme/theme1.xml" Id="R657a3f38a087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d267e922e4f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ba4a241e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5c1652fe2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c82d71143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a0557cd3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e3d4ef48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ea75069ad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118 241 444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72 881 247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950 413 438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2 945 254 418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senterleder@cc-gjovik.no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866 083 932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