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9797adece77496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39c93452784456d"/>
  </p:sldMasterIdLst>
  <p:sldIdLst>
    <p:sldId xmlns:r="http://schemas.openxmlformats.org/officeDocument/2006/relationships" id="256" r:id="R252b5419b522405f"/>
    <p:sldId xmlns:r="http://schemas.openxmlformats.org/officeDocument/2006/relationships" id="257" r:id="R0c6d9774d0774791"/>
    <p:sldId xmlns:r="http://schemas.openxmlformats.org/officeDocument/2006/relationships" id="258" r:id="R1d6d7d2cf513497f"/>
    <p:sldId xmlns:r="http://schemas.openxmlformats.org/officeDocument/2006/relationships" id="259" r:id="R00d21ecbd7f44fd7"/>
    <p:sldId xmlns:r="http://schemas.openxmlformats.org/officeDocument/2006/relationships" id="260" r:id="Rea1a51a7285045b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39c93452784456d" /><Relationship Type="http://schemas.openxmlformats.org/officeDocument/2006/relationships/slide" Target="/ppt/slides/slide1.xml" Id="R252b5419b522405f" /><Relationship Type="http://schemas.openxmlformats.org/officeDocument/2006/relationships/slide" Target="/ppt/slides/slide2.xml" Id="R0c6d9774d0774791" /><Relationship Type="http://schemas.openxmlformats.org/officeDocument/2006/relationships/slide" Target="/ppt/slides/slide3.xml" Id="R1d6d7d2cf513497f" /><Relationship Type="http://schemas.openxmlformats.org/officeDocument/2006/relationships/slide" Target="/ppt/slides/slide4.xml" Id="R00d21ecbd7f44fd7" /><Relationship Type="http://schemas.openxmlformats.org/officeDocument/2006/relationships/slide" Target="/ppt/slides/slide5.xml" Id="Rea1a51a7285045b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80a3bc0e450437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374586019947eb" /><Relationship Type="http://schemas.openxmlformats.org/officeDocument/2006/relationships/theme" Target="/ppt/slideMasters/theme/theme1.xml" Id="R12d7eb080e46407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a374586019947e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672c6ae8ea496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13258f6d9e4f4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481b3b2384412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7f38a20a284f9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113ccfcf7d428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TYLDAL SOGNESKOG BA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TYLDAL SOGNESKOG BA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TYLDAL SOGNESKOG BA ble etablert [år] og holder til i Tylldalen.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TYLDAL SOGNESKOG BA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TYLDAL SOGNESKOG BA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TYLDAL SOGNESKOG BA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Jon B. Moen, Tylldalsveien 1720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2510 Tylldalen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jb.moen@online.no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869 905 062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TYLDAL SOGNESKOG BA</a:t>
            </a:r>
          </a:p>
        </p:txBody>
      </p:sp>
    </p:spTree>
  </p:cSld>
  <p:clrMapOvr>
    <a:masterClrMapping xmlns:a="http://schemas.openxmlformats.org/drawingml/2006/main"/>
  </p:clrMapOvr>
</p:sld>
</file>