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9e4d20f1f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1968a2d2246bf"/>
  </p:sldMasterIdLst>
  <p:sldIdLst>
    <p:sldId xmlns:r="http://schemas.openxmlformats.org/officeDocument/2006/relationships" id="256" r:id="R330252f3966d4d55"/>
    <p:sldId xmlns:r="http://schemas.openxmlformats.org/officeDocument/2006/relationships" id="257" r:id="R842ae2b5263c4740"/>
    <p:sldId xmlns:r="http://schemas.openxmlformats.org/officeDocument/2006/relationships" id="258" r:id="R9fff0d4a4d854426"/>
    <p:sldId xmlns:r="http://schemas.openxmlformats.org/officeDocument/2006/relationships" id="259" r:id="R7035247bb1a64bae"/>
    <p:sldId xmlns:r="http://schemas.openxmlformats.org/officeDocument/2006/relationships" id="260" r:id="Rd872dc601265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1968a2d2246bf" /><Relationship Type="http://schemas.openxmlformats.org/officeDocument/2006/relationships/slide" Target="/ppt/slides/slide1.xml" Id="R330252f3966d4d55" /><Relationship Type="http://schemas.openxmlformats.org/officeDocument/2006/relationships/slide" Target="/ppt/slides/slide2.xml" Id="R842ae2b5263c4740" /><Relationship Type="http://schemas.openxmlformats.org/officeDocument/2006/relationships/slide" Target="/ppt/slides/slide3.xml" Id="R9fff0d4a4d854426" /><Relationship Type="http://schemas.openxmlformats.org/officeDocument/2006/relationships/slide" Target="/ppt/slides/slide4.xml" Id="R7035247bb1a64bae" /><Relationship Type="http://schemas.openxmlformats.org/officeDocument/2006/relationships/slide" Target="/ppt/slides/slide5.xml" Id="Rd872dc601265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63338970d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fdd740774362" /><Relationship Type="http://schemas.openxmlformats.org/officeDocument/2006/relationships/theme" Target="/ppt/slideMasters/theme/theme1.xml" Id="R61656d548106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5fdd74077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85abba4ae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0ce2d44b2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1906813ea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2ba3d2f3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7c5a5f98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BAPTISTKIRKEN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BAPTISTKIRKEN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870 262 272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