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79bed9c4964d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d5dbadee2c49be"/>
  </p:sldMasterIdLst>
  <p:sldIdLst>
    <p:sldId xmlns:r="http://schemas.openxmlformats.org/officeDocument/2006/relationships" id="256" r:id="R4082eefaf4f847cd"/>
    <p:sldId xmlns:r="http://schemas.openxmlformats.org/officeDocument/2006/relationships" id="257" r:id="R369016a8ad414203"/>
    <p:sldId xmlns:r="http://schemas.openxmlformats.org/officeDocument/2006/relationships" id="258" r:id="R08744584deae43e8"/>
    <p:sldId xmlns:r="http://schemas.openxmlformats.org/officeDocument/2006/relationships" id="259" r:id="Rebf4cb30df3c470d"/>
    <p:sldId xmlns:r="http://schemas.openxmlformats.org/officeDocument/2006/relationships" id="260" r:id="Rbfbdc164af834c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d5dbadee2c49be" /><Relationship Type="http://schemas.openxmlformats.org/officeDocument/2006/relationships/slide" Target="/ppt/slides/slide1.xml" Id="R4082eefaf4f847cd" /><Relationship Type="http://schemas.openxmlformats.org/officeDocument/2006/relationships/slide" Target="/ppt/slides/slide2.xml" Id="R369016a8ad414203" /><Relationship Type="http://schemas.openxmlformats.org/officeDocument/2006/relationships/slide" Target="/ppt/slides/slide3.xml" Id="R08744584deae43e8" /><Relationship Type="http://schemas.openxmlformats.org/officeDocument/2006/relationships/slide" Target="/ppt/slides/slide4.xml" Id="Rebf4cb30df3c470d" /><Relationship Type="http://schemas.openxmlformats.org/officeDocument/2006/relationships/slide" Target="/ppt/slides/slide5.xml" Id="Rbfbdc164af834c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4a1b1193fd45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1ceac428c423f" /><Relationship Type="http://schemas.openxmlformats.org/officeDocument/2006/relationships/theme" Target="/ppt/slideMasters/theme/theme1.xml" Id="Rdc80c7a5b7ab40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b1ceac428c42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cbcfa406e42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4e6b7cfa647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9d4d30106745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956974711747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0127b26cc4d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VÅLER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VÅLER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VÅLER KOMMUNE ble etablert [år] og holder til i Våler I Solør.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VÅLER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VÅLER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VÅLER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Vålgutua 251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2436 Våler I Solør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42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postmottak@vaaler-he.kommune.no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www.vaaler-he.kommune.no/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871 034 222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VÅLER KOMMUNE</a:t>
            </a:r>
          </a:p>
        </p:txBody>
      </p:sp>
    </p:spTree>
  </p:cSld>
  <p:clrMapOvr>
    <a:masterClrMapping xmlns:a="http://schemas.openxmlformats.org/drawingml/2006/main"/>
  </p:clrMapOvr>
</p:sld>
</file>