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cd77ebe3dd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6a330a83704d8c"/>
  </p:sldMasterIdLst>
  <p:sldIdLst>
    <p:sldId xmlns:r="http://schemas.openxmlformats.org/officeDocument/2006/relationships" id="256" r:id="Redf7f34239994fae"/>
    <p:sldId xmlns:r="http://schemas.openxmlformats.org/officeDocument/2006/relationships" id="257" r:id="R23a470db6b3446c0"/>
    <p:sldId xmlns:r="http://schemas.openxmlformats.org/officeDocument/2006/relationships" id="258" r:id="R76527b27dacb4e9c"/>
    <p:sldId xmlns:r="http://schemas.openxmlformats.org/officeDocument/2006/relationships" id="259" r:id="R3a4b2405d90a446c"/>
    <p:sldId xmlns:r="http://schemas.openxmlformats.org/officeDocument/2006/relationships" id="260" r:id="R842c9cce1d4c481b"/>
    <p:sldId xmlns:r="http://schemas.openxmlformats.org/officeDocument/2006/relationships" id="261" r:id="Rd502d8a132f740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a330a83704d8c" /><Relationship Type="http://schemas.openxmlformats.org/officeDocument/2006/relationships/slide" Target="/ppt/slides/slide1.xml" Id="Redf7f34239994fae" /><Relationship Type="http://schemas.openxmlformats.org/officeDocument/2006/relationships/slide" Target="/ppt/slides/slide2.xml" Id="R23a470db6b3446c0" /><Relationship Type="http://schemas.openxmlformats.org/officeDocument/2006/relationships/slide" Target="/ppt/slides/slide3.xml" Id="R76527b27dacb4e9c" /><Relationship Type="http://schemas.openxmlformats.org/officeDocument/2006/relationships/slide" Target="/ppt/slides/slide4.xml" Id="R3a4b2405d90a446c" /><Relationship Type="http://schemas.openxmlformats.org/officeDocument/2006/relationships/slide" Target="/ppt/slides/slide5.xml" Id="R842c9cce1d4c481b" /><Relationship Type="http://schemas.openxmlformats.org/officeDocument/2006/relationships/slide" Target="/ppt/slides/slide6.xml" Id="Rd502d8a132f740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5b3fb7ea6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f64248a5849f6" /><Relationship Type="http://schemas.openxmlformats.org/officeDocument/2006/relationships/theme" Target="/ppt/slideMasters/theme/theme1.xml" Id="Rdc69c92695f9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f64248a58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fc1273e4644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3d97876c6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fb56157d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6ec676569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5c2418994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fc58a034242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ARBEIDSMANDSFORBUND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ARBEIDSMANDSFORBUND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316 447 337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38 709 223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545 499 236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593 632 076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norsk@arbmand.no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arbeidsmandsforbundet.no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