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a63a7a45ba47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c17199f26c4e98"/>
  </p:sldMasterIdLst>
  <p:sldIdLst>
    <p:sldId xmlns:r="http://schemas.openxmlformats.org/officeDocument/2006/relationships" id="256" r:id="R64f744aa3945478f"/>
    <p:sldId xmlns:r="http://schemas.openxmlformats.org/officeDocument/2006/relationships" id="257" r:id="R062d0fdbfe404189"/>
    <p:sldId xmlns:r="http://schemas.openxmlformats.org/officeDocument/2006/relationships" id="258" r:id="R1c12473f62c34780"/>
    <p:sldId xmlns:r="http://schemas.openxmlformats.org/officeDocument/2006/relationships" id="259" r:id="R1325d7d0f1bb43b5"/>
    <p:sldId xmlns:r="http://schemas.openxmlformats.org/officeDocument/2006/relationships" id="260" r:id="Rd77aeb116b0f4234"/>
    <p:sldId xmlns:r="http://schemas.openxmlformats.org/officeDocument/2006/relationships" id="261" r:id="R580e203b8c7941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17199f26c4e98" /><Relationship Type="http://schemas.openxmlformats.org/officeDocument/2006/relationships/slide" Target="/ppt/slides/slide1.xml" Id="R64f744aa3945478f" /><Relationship Type="http://schemas.openxmlformats.org/officeDocument/2006/relationships/slide" Target="/ppt/slides/slide2.xml" Id="R062d0fdbfe404189" /><Relationship Type="http://schemas.openxmlformats.org/officeDocument/2006/relationships/slide" Target="/ppt/slides/slide3.xml" Id="R1c12473f62c34780" /><Relationship Type="http://schemas.openxmlformats.org/officeDocument/2006/relationships/slide" Target="/ppt/slides/slide4.xml" Id="R1325d7d0f1bb43b5" /><Relationship Type="http://schemas.openxmlformats.org/officeDocument/2006/relationships/slide" Target="/ppt/slides/slide5.xml" Id="Rd77aeb116b0f4234" /><Relationship Type="http://schemas.openxmlformats.org/officeDocument/2006/relationships/slide" Target="/ppt/slides/slide6.xml" Id="R580e203b8c7941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e03ba9190a48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733055720427d" /><Relationship Type="http://schemas.openxmlformats.org/officeDocument/2006/relationships/theme" Target="/ppt/slideMasters/theme/theme1.xml" Id="Re9fffb4d59434a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873305572042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b1c360b444e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8bebeba4044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05f5aac0341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ae207fdfb4f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39313c87443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666246e2c47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SKUESPILLERFORBUNDET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SKUESPILLERFORBUNDET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SKUESPILLERFORBUNDET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SKUESPILLERFORBUNDET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SKUESPILLERFORBUNDET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SKUESPILLERFORBUNDET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15 285 548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−1 246 355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2 849 636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66 220 659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89 861 553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SKUESPILLERFORBUNDET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02 71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nsf@skuespillerforbund.no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871 096 422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SKUESPILLERFORBUNDET</a:t>
            </a:r>
          </a:p>
        </p:txBody>
      </p:sp>
    </p:spTree>
  </p:cSld>
  <p:clrMapOvr>
    <a:masterClrMapping xmlns:a="http://schemas.openxmlformats.org/drawingml/2006/main"/>
  </p:clrMapOvr>
</p:sld>
</file>