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58f9e17bf64e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e67d068534ea1"/>
  </p:sldMasterIdLst>
  <p:sldIdLst>
    <p:sldId xmlns:r="http://schemas.openxmlformats.org/officeDocument/2006/relationships" id="256" r:id="R415027cad94b42ae"/>
    <p:sldId xmlns:r="http://schemas.openxmlformats.org/officeDocument/2006/relationships" id="257" r:id="Rb14edfe0df98413a"/>
    <p:sldId xmlns:r="http://schemas.openxmlformats.org/officeDocument/2006/relationships" id="258" r:id="R235d858b73a34f8d"/>
    <p:sldId xmlns:r="http://schemas.openxmlformats.org/officeDocument/2006/relationships" id="259" r:id="Re1c18f8b02ea451c"/>
    <p:sldId xmlns:r="http://schemas.openxmlformats.org/officeDocument/2006/relationships" id="260" r:id="R872aa441566b4258"/>
    <p:sldId xmlns:r="http://schemas.openxmlformats.org/officeDocument/2006/relationships" id="261" r:id="R17d175aff8c046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e67d068534ea1" /><Relationship Type="http://schemas.openxmlformats.org/officeDocument/2006/relationships/slide" Target="/ppt/slides/slide1.xml" Id="R415027cad94b42ae" /><Relationship Type="http://schemas.openxmlformats.org/officeDocument/2006/relationships/slide" Target="/ppt/slides/slide2.xml" Id="Rb14edfe0df98413a" /><Relationship Type="http://schemas.openxmlformats.org/officeDocument/2006/relationships/slide" Target="/ppt/slides/slide3.xml" Id="R235d858b73a34f8d" /><Relationship Type="http://schemas.openxmlformats.org/officeDocument/2006/relationships/slide" Target="/ppt/slides/slide4.xml" Id="Re1c18f8b02ea451c" /><Relationship Type="http://schemas.openxmlformats.org/officeDocument/2006/relationships/slide" Target="/ppt/slides/slide5.xml" Id="R872aa441566b4258" /><Relationship Type="http://schemas.openxmlformats.org/officeDocument/2006/relationships/slide" Target="/ppt/slides/slide6.xml" Id="R17d175aff8c046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084c1f52d41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72cffbcb640c2" /><Relationship Type="http://schemas.openxmlformats.org/officeDocument/2006/relationships/theme" Target="/ppt/slideMasters/theme/theme1.xml" Id="Rc670efbe748b49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372cffbcb640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32cbd4d8849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e87bbda0144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9181dc3cd47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26b962d144c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7315ad66e45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ff73d4f3e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HOLTAN PER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HOLTAN PER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495 309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589 991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Vesterøyveien 180B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871 467 692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