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2511ed349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059d58151471c"/>
  </p:sldMasterIdLst>
  <p:sldIdLst>
    <p:sldId xmlns:r="http://schemas.openxmlformats.org/officeDocument/2006/relationships" id="256" r:id="R6ba9103f69ab4d9a"/>
    <p:sldId xmlns:r="http://schemas.openxmlformats.org/officeDocument/2006/relationships" id="257" r:id="R80ae5c4b595c4b93"/>
    <p:sldId xmlns:r="http://schemas.openxmlformats.org/officeDocument/2006/relationships" id="258" r:id="R66782ec2475b446b"/>
    <p:sldId xmlns:r="http://schemas.openxmlformats.org/officeDocument/2006/relationships" id="259" r:id="Rdfa62b76462c4b4a"/>
    <p:sldId xmlns:r="http://schemas.openxmlformats.org/officeDocument/2006/relationships" id="260" r:id="Rebc419243f43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059d58151471c" /><Relationship Type="http://schemas.openxmlformats.org/officeDocument/2006/relationships/slide" Target="/ppt/slides/slide1.xml" Id="R6ba9103f69ab4d9a" /><Relationship Type="http://schemas.openxmlformats.org/officeDocument/2006/relationships/slide" Target="/ppt/slides/slide2.xml" Id="R80ae5c4b595c4b93" /><Relationship Type="http://schemas.openxmlformats.org/officeDocument/2006/relationships/slide" Target="/ppt/slides/slide3.xml" Id="R66782ec2475b446b" /><Relationship Type="http://schemas.openxmlformats.org/officeDocument/2006/relationships/slide" Target="/ppt/slides/slide4.xml" Id="Rdfa62b76462c4b4a" /><Relationship Type="http://schemas.openxmlformats.org/officeDocument/2006/relationships/slide" Target="/ppt/slides/slide5.xml" Id="Rebc419243f43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66f9360ef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396c9a454bd3" /><Relationship Type="http://schemas.openxmlformats.org/officeDocument/2006/relationships/theme" Target="/ppt/slideMasters/theme/theme1.xml" Id="R350b55c72df4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3396c9a45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ae13ba77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a06ce1e9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7759d5dd6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d854e5e4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9dee220f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Herøy.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8850 Herøy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post@heroy-no.kommune.no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www.heroy-no.kommune.no/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