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ac2ca3131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e7a4b8f71433d"/>
  </p:sldMasterIdLst>
  <p:sldIdLst>
    <p:sldId xmlns:r="http://schemas.openxmlformats.org/officeDocument/2006/relationships" id="256" r:id="R927504dc0a5348da"/>
    <p:sldId xmlns:r="http://schemas.openxmlformats.org/officeDocument/2006/relationships" id="257" r:id="R4b345731e6284ffe"/>
    <p:sldId xmlns:r="http://schemas.openxmlformats.org/officeDocument/2006/relationships" id="258" r:id="R7da9bd9ea0544def"/>
    <p:sldId xmlns:r="http://schemas.openxmlformats.org/officeDocument/2006/relationships" id="259" r:id="Rba1d54caea4b4425"/>
    <p:sldId xmlns:r="http://schemas.openxmlformats.org/officeDocument/2006/relationships" id="260" r:id="R59398128eddc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e7a4b8f71433d" /><Relationship Type="http://schemas.openxmlformats.org/officeDocument/2006/relationships/slide" Target="/ppt/slides/slide1.xml" Id="R927504dc0a5348da" /><Relationship Type="http://schemas.openxmlformats.org/officeDocument/2006/relationships/slide" Target="/ppt/slides/slide2.xml" Id="R4b345731e6284ffe" /><Relationship Type="http://schemas.openxmlformats.org/officeDocument/2006/relationships/slide" Target="/ppt/slides/slide3.xml" Id="R7da9bd9ea0544def" /><Relationship Type="http://schemas.openxmlformats.org/officeDocument/2006/relationships/slide" Target="/ppt/slides/slide4.xml" Id="Rba1d54caea4b4425" /><Relationship Type="http://schemas.openxmlformats.org/officeDocument/2006/relationships/slide" Target="/ppt/slides/slide5.xml" Id="R59398128eddc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386f4dbb3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4b4af34c4a4d" /><Relationship Type="http://schemas.openxmlformats.org/officeDocument/2006/relationships/theme" Target="/ppt/slideMasters/theme/theme1.xml" Id="R07a107af719f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14b4af34c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4d23d1d68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4067c4ffd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a5fd6387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44e3371b9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8036b3b0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14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