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20af68324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91959cf5b4d02"/>
  </p:sldMasterIdLst>
  <p:sldIdLst>
    <p:sldId xmlns:r="http://schemas.openxmlformats.org/officeDocument/2006/relationships" id="256" r:id="R1458f380fb714166"/>
    <p:sldId xmlns:r="http://schemas.openxmlformats.org/officeDocument/2006/relationships" id="257" r:id="R3dcba95a3e744c83"/>
    <p:sldId xmlns:r="http://schemas.openxmlformats.org/officeDocument/2006/relationships" id="258" r:id="R9c10ec0492d74c5b"/>
    <p:sldId xmlns:r="http://schemas.openxmlformats.org/officeDocument/2006/relationships" id="259" r:id="Rd06e04ead4ed4fee"/>
    <p:sldId xmlns:r="http://schemas.openxmlformats.org/officeDocument/2006/relationships" id="260" r:id="Re64f907e0a114f5a"/>
    <p:sldId xmlns:r="http://schemas.openxmlformats.org/officeDocument/2006/relationships" id="261" r:id="R730daf977fc84f35"/>
    <p:sldId xmlns:r="http://schemas.openxmlformats.org/officeDocument/2006/relationships" id="262" r:id="Rfa3db2a63a0748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91959cf5b4d02" /><Relationship Type="http://schemas.openxmlformats.org/officeDocument/2006/relationships/slide" Target="/ppt/slides/slide1.xml" Id="R1458f380fb714166" /><Relationship Type="http://schemas.openxmlformats.org/officeDocument/2006/relationships/slide" Target="/ppt/slides/slide2.xml" Id="R3dcba95a3e744c83" /><Relationship Type="http://schemas.openxmlformats.org/officeDocument/2006/relationships/slide" Target="/ppt/slides/slide3.xml" Id="R9c10ec0492d74c5b" /><Relationship Type="http://schemas.openxmlformats.org/officeDocument/2006/relationships/slide" Target="/ppt/slides/slide4.xml" Id="Rd06e04ead4ed4fee" /><Relationship Type="http://schemas.openxmlformats.org/officeDocument/2006/relationships/slide" Target="/ppt/slides/slide5.xml" Id="Re64f907e0a114f5a" /><Relationship Type="http://schemas.openxmlformats.org/officeDocument/2006/relationships/slide" Target="/ppt/slides/slide6.xml" Id="R730daf977fc84f35" /><Relationship Type="http://schemas.openxmlformats.org/officeDocument/2006/relationships/slide" Target="/ppt/slides/slide7.xml" Id="Rfa3db2a63a0748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1eaab0146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3cd8b08a846af" /><Relationship Type="http://schemas.openxmlformats.org/officeDocument/2006/relationships/theme" Target="/ppt/slideMasters/theme/theme1.xml" Id="R4af55c8e2bc1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3cd8b08a846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d51c37a92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7bdb4b2654c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acb7ff4814d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1fec4ef89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e0021740c45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e376680d244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44dd5777d48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22 618 996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19 984 507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18 662 276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238 052 973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JOAKIM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JULIE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MARIE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PEDER STAVNES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Karlsen, Borgenveien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874 493 562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