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c46ab221e641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1421ee0768f4c30"/>
  </p:sldMasterIdLst>
  <p:sldIdLst>
    <p:sldId xmlns:r="http://schemas.openxmlformats.org/officeDocument/2006/relationships" id="256" r:id="Rf5b11596ed8a449e"/>
    <p:sldId xmlns:r="http://schemas.openxmlformats.org/officeDocument/2006/relationships" id="257" r:id="R6e8a7de8de074187"/>
    <p:sldId xmlns:r="http://schemas.openxmlformats.org/officeDocument/2006/relationships" id="258" r:id="Rc9c85fbce4bb4bd6"/>
    <p:sldId xmlns:r="http://schemas.openxmlformats.org/officeDocument/2006/relationships" id="259" r:id="R4d44c34155074f6f"/>
    <p:sldId xmlns:r="http://schemas.openxmlformats.org/officeDocument/2006/relationships" id="260" r:id="Rfab3abe3379f4d38"/>
    <p:sldId xmlns:r="http://schemas.openxmlformats.org/officeDocument/2006/relationships" id="261" r:id="Rb4115b84bb4f43d3"/>
    <p:sldId xmlns:r="http://schemas.openxmlformats.org/officeDocument/2006/relationships" id="262" r:id="R8b238fd813574b0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421ee0768f4c30" /><Relationship Type="http://schemas.openxmlformats.org/officeDocument/2006/relationships/slide" Target="/ppt/slides/slide1.xml" Id="Rf5b11596ed8a449e" /><Relationship Type="http://schemas.openxmlformats.org/officeDocument/2006/relationships/slide" Target="/ppt/slides/slide2.xml" Id="R6e8a7de8de074187" /><Relationship Type="http://schemas.openxmlformats.org/officeDocument/2006/relationships/slide" Target="/ppt/slides/slide3.xml" Id="Rc9c85fbce4bb4bd6" /><Relationship Type="http://schemas.openxmlformats.org/officeDocument/2006/relationships/slide" Target="/ppt/slides/slide4.xml" Id="R4d44c34155074f6f" /><Relationship Type="http://schemas.openxmlformats.org/officeDocument/2006/relationships/slide" Target="/ppt/slides/slide5.xml" Id="Rfab3abe3379f4d38" /><Relationship Type="http://schemas.openxmlformats.org/officeDocument/2006/relationships/slide" Target="/ppt/slides/slide6.xml" Id="Rb4115b84bb4f43d3" /><Relationship Type="http://schemas.openxmlformats.org/officeDocument/2006/relationships/slide" Target="/ppt/slides/slide7.xml" Id="R8b238fd813574b0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525722282a4e4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ac2f9d0e18444e" /><Relationship Type="http://schemas.openxmlformats.org/officeDocument/2006/relationships/theme" Target="/ppt/slideMasters/theme/theme1.xml" Id="Ra329a4a8b7cf4e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9ac2f9d0e18444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c7749f6bfb4b8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d1b4db41604b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23b7c09f244d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9bdc755016481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19c926c3bd4ce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71482d32b34c4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6090fd971f49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KNUDSEN REVISJONSBYRÅ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KNUDSEN REVISJONSBYRÅ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KNUDSEN REVISJONSBYRÅ AS ble etablert [år] og holder til i Billingstad.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KNUDSEN REVISJONSBYRÅ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KNUDSEN REVISJONSBYRÅ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KNUDSEN REVISJONSBYRÅ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3 706 500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185 934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145 057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379 328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988 609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KNUDSEN REVISJONSBYRÅ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KYRRE KNUDSEN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KNUDSEN REVISJONSBYRÅ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Billingstadsletta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1396 Billingstad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 77 95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kyrre@knudsen-revisjon.no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874 903 302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KNUDSEN REVISJONSBYRÅ AS</a:t>
            </a:r>
          </a:p>
        </p:txBody>
      </p:sp>
    </p:spTree>
  </p:cSld>
  <p:clrMapOvr>
    <a:masterClrMapping xmlns:a="http://schemas.openxmlformats.org/drawingml/2006/main"/>
  </p:clrMapOvr>
</p:sld>
</file>