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aad740136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f797878084dbb"/>
  </p:sldMasterIdLst>
  <p:sldIdLst>
    <p:sldId xmlns:r="http://schemas.openxmlformats.org/officeDocument/2006/relationships" id="256" r:id="Rba4bfa48534347de"/>
    <p:sldId xmlns:r="http://schemas.openxmlformats.org/officeDocument/2006/relationships" id="257" r:id="R91fd199ef9104926"/>
    <p:sldId xmlns:r="http://schemas.openxmlformats.org/officeDocument/2006/relationships" id="258" r:id="R5f76bbf427724406"/>
    <p:sldId xmlns:r="http://schemas.openxmlformats.org/officeDocument/2006/relationships" id="259" r:id="R83817186741f4616"/>
    <p:sldId xmlns:r="http://schemas.openxmlformats.org/officeDocument/2006/relationships" id="260" r:id="R89fe3ddf71bc4eec"/>
    <p:sldId xmlns:r="http://schemas.openxmlformats.org/officeDocument/2006/relationships" id="261" r:id="Rfd027f39fe4a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f797878084dbb" /><Relationship Type="http://schemas.openxmlformats.org/officeDocument/2006/relationships/slide" Target="/ppt/slides/slide1.xml" Id="Rba4bfa48534347de" /><Relationship Type="http://schemas.openxmlformats.org/officeDocument/2006/relationships/slide" Target="/ppt/slides/slide2.xml" Id="R91fd199ef9104926" /><Relationship Type="http://schemas.openxmlformats.org/officeDocument/2006/relationships/slide" Target="/ppt/slides/slide3.xml" Id="R5f76bbf427724406" /><Relationship Type="http://schemas.openxmlformats.org/officeDocument/2006/relationships/slide" Target="/ppt/slides/slide4.xml" Id="R83817186741f4616" /><Relationship Type="http://schemas.openxmlformats.org/officeDocument/2006/relationships/slide" Target="/ppt/slides/slide5.xml" Id="R89fe3ddf71bc4eec" /><Relationship Type="http://schemas.openxmlformats.org/officeDocument/2006/relationships/slide" Target="/ppt/slides/slide6.xml" Id="Rfd027f39fe4a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1e228315e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0da24d5b4051" /><Relationship Type="http://schemas.openxmlformats.org/officeDocument/2006/relationships/theme" Target="/ppt/slideMasters/theme/theme1.xml" Id="R0fd7ba751ad8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e0da24d5b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d3b62e437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0e1be622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fccefffd1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96fa4309b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4761687804d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461caec44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MØLLEFOSS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19 997 785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20 325 479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frank.strand@mollefoss.no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875 381 652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