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fd83066d4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3cdd978e14247"/>
  </p:sldMasterIdLst>
  <p:sldIdLst>
    <p:sldId xmlns:r="http://schemas.openxmlformats.org/officeDocument/2006/relationships" id="256" r:id="Ra8e97d0f54564ce3"/>
    <p:sldId xmlns:r="http://schemas.openxmlformats.org/officeDocument/2006/relationships" id="257" r:id="R527d1e973bba416d"/>
    <p:sldId xmlns:r="http://schemas.openxmlformats.org/officeDocument/2006/relationships" id="258" r:id="Rc2fb30a80c2644ae"/>
    <p:sldId xmlns:r="http://schemas.openxmlformats.org/officeDocument/2006/relationships" id="259" r:id="R817fdc58f6524546"/>
    <p:sldId xmlns:r="http://schemas.openxmlformats.org/officeDocument/2006/relationships" id="260" r:id="R8fdc3912c90d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3cdd978e14247" /><Relationship Type="http://schemas.openxmlformats.org/officeDocument/2006/relationships/slide" Target="/ppt/slides/slide1.xml" Id="Ra8e97d0f54564ce3" /><Relationship Type="http://schemas.openxmlformats.org/officeDocument/2006/relationships/slide" Target="/ppt/slides/slide2.xml" Id="R527d1e973bba416d" /><Relationship Type="http://schemas.openxmlformats.org/officeDocument/2006/relationships/slide" Target="/ppt/slides/slide3.xml" Id="Rc2fb30a80c2644ae" /><Relationship Type="http://schemas.openxmlformats.org/officeDocument/2006/relationships/slide" Target="/ppt/slides/slide4.xml" Id="R817fdc58f6524546" /><Relationship Type="http://schemas.openxmlformats.org/officeDocument/2006/relationships/slide" Target="/ppt/slides/slide5.xml" Id="R8fdc3912c90d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10fe2de23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783bf816c4a04" /><Relationship Type="http://schemas.openxmlformats.org/officeDocument/2006/relationships/theme" Target="/ppt/slideMasters/theme/theme1.xml" Id="Rf54854620ae9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783bf816c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280cd69c6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97af157b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3d785867d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0c10bd570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3abd89b2e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