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643045c6cb48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d920df6268458c"/>
  </p:sldMasterIdLst>
  <p:sldIdLst>
    <p:sldId xmlns:r="http://schemas.openxmlformats.org/officeDocument/2006/relationships" id="256" r:id="R8a379a01fefe43ec"/>
    <p:sldId xmlns:r="http://schemas.openxmlformats.org/officeDocument/2006/relationships" id="257" r:id="R3b3fcdc818974402"/>
    <p:sldId xmlns:r="http://schemas.openxmlformats.org/officeDocument/2006/relationships" id="258" r:id="R8cccd73d465c4a1b"/>
    <p:sldId xmlns:r="http://schemas.openxmlformats.org/officeDocument/2006/relationships" id="259" r:id="R8fb070c8244c48ed"/>
    <p:sldId xmlns:r="http://schemas.openxmlformats.org/officeDocument/2006/relationships" id="260" r:id="Rcef5376228fa499c"/>
    <p:sldId xmlns:r="http://schemas.openxmlformats.org/officeDocument/2006/relationships" id="261" r:id="R0d562272831643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d920df6268458c" /><Relationship Type="http://schemas.openxmlformats.org/officeDocument/2006/relationships/slide" Target="/ppt/slides/slide1.xml" Id="R8a379a01fefe43ec" /><Relationship Type="http://schemas.openxmlformats.org/officeDocument/2006/relationships/slide" Target="/ppt/slides/slide2.xml" Id="R3b3fcdc818974402" /><Relationship Type="http://schemas.openxmlformats.org/officeDocument/2006/relationships/slide" Target="/ppt/slides/slide3.xml" Id="R8cccd73d465c4a1b" /><Relationship Type="http://schemas.openxmlformats.org/officeDocument/2006/relationships/slide" Target="/ppt/slides/slide4.xml" Id="R8fb070c8244c48ed" /><Relationship Type="http://schemas.openxmlformats.org/officeDocument/2006/relationships/slide" Target="/ppt/slides/slide5.xml" Id="Rcef5376228fa499c" /><Relationship Type="http://schemas.openxmlformats.org/officeDocument/2006/relationships/slide" Target="/ppt/slides/slide6.xml" Id="R0d562272831643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b95fb6dcd743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6d2471ab74f61" /><Relationship Type="http://schemas.openxmlformats.org/officeDocument/2006/relationships/theme" Target="/ppt/slideMasters/theme/theme1.xml" Id="Rcff706fcc42143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56d2471ab74f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54e8bafa945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7c57f92ed4f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e3e00f14048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d4ec4f2c548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20a9698df49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a5fd1a2bd48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OSLO LILLE INDREMISJON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OSLO LILLE INDREMISJON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OSLO LILLE INDREMISJON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OSLO LILLE INDREMISJON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OSLO LILLE INDREMISJON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OSLO LILLE INDREMISJON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2 475 649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2 068 967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2 068 967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11 967 896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11 967 896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OSLO LILLE INDREMISJON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Alf Uttberg, Sørengkaia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876 007 622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OSLO LILLE INDREMISJON</a:t>
            </a:r>
          </a:p>
        </p:txBody>
      </p:sp>
    </p:spTree>
  </p:cSld>
  <p:clrMapOvr>
    <a:masterClrMapping xmlns:a="http://schemas.openxmlformats.org/drawingml/2006/main"/>
  </p:clrMapOvr>
</p:sld>
</file>