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c9cf1ff9044d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92de186ffb4ce7"/>
  </p:sldMasterIdLst>
  <p:sldIdLst>
    <p:sldId xmlns:r="http://schemas.openxmlformats.org/officeDocument/2006/relationships" id="256" r:id="Rf0dd3488c69047cf"/>
    <p:sldId xmlns:r="http://schemas.openxmlformats.org/officeDocument/2006/relationships" id="257" r:id="Ref3877689b994f9c"/>
    <p:sldId xmlns:r="http://schemas.openxmlformats.org/officeDocument/2006/relationships" id="258" r:id="R7e826dd324614310"/>
    <p:sldId xmlns:r="http://schemas.openxmlformats.org/officeDocument/2006/relationships" id="259" r:id="R5a867d9e39f047cf"/>
    <p:sldId xmlns:r="http://schemas.openxmlformats.org/officeDocument/2006/relationships" id="260" r:id="R7e1a540bf2054119"/>
    <p:sldId xmlns:r="http://schemas.openxmlformats.org/officeDocument/2006/relationships" id="261" r:id="R24b08bdc344b4240"/>
    <p:sldId xmlns:r="http://schemas.openxmlformats.org/officeDocument/2006/relationships" id="262" r:id="R797c7800a60343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92de186ffb4ce7" /><Relationship Type="http://schemas.openxmlformats.org/officeDocument/2006/relationships/slide" Target="/ppt/slides/slide1.xml" Id="Rf0dd3488c69047cf" /><Relationship Type="http://schemas.openxmlformats.org/officeDocument/2006/relationships/slide" Target="/ppt/slides/slide2.xml" Id="Ref3877689b994f9c" /><Relationship Type="http://schemas.openxmlformats.org/officeDocument/2006/relationships/slide" Target="/ppt/slides/slide3.xml" Id="R7e826dd324614310" /><Relationship Type="http://schemas.openxmlformats.org/officeDocument/2006/relationships/slide" Target="/ppt/slides/slide4.xml" Id="R5a867d9e39f047cf" /><Relationship Type="http://schemas.openxmlformats.org/officeDocument/2006/relationships/slide" Target="/ppt/slides/slide5.xml" Id="R7e1a540bf2054119" /><Relationship Type="http://schemas.openxmlformats.org/officeDocument/2006/relationships/slide" Target="/ppt/slides/slide6.xml" Id="R24b08bdc344b4240" /><Relationship Type="http://schemas.openxmlformats.org/officeDocument/2006/relationships/slide" Target="/ppt/slides/slide7.xml" Id="R797c7800a60343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42e94465647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58bb3a00241e8" /><Relationship Type="http://schemas.openxmlformats.org/officeDocument/2006/relationships/theme" Target="/ppt/slideMasters/theme/theme1.xml" Id="R75e5ba60586248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558bb3a00241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2917a6c444a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9d9afaa9141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83613c66644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23378922343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305a7363a49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4675b226247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a41c95c9a4a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BERGO-BEISSBARTH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BERGO-BEISSBARTH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BERGO-BEISSBARTH AS ble etablert [år] og holder til i Fosser.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BERGO-BEISSBARTH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BERGO-BEISSBARTH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BERGO-BEISSBARTH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460 976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226 489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328 542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BERGO-BEISSBARTH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SEVERIN BERGO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BERGO-BEISSBARTH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Fosserveien 264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1963 Fosser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13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876 023 172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BERGO-BEISSBARTH AS</a:t>
            </a:r>
          </a:p>
        </p:txBody>
      </p:sp>
    </p:spTree>
  </p:cSld>
  <p:clrMapOvr>
    <a:masterClrMapping xmlns:a="http://schemas.openxmlformats.org/drawingml/2006/main"/>
  </p:clrMapOvr>
</p:sld>
</file>