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db72e629154a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cbc36149804bb0"/>
  </p:sldMasterIdLst>
  <p:sldIdLst>
    <p:sldId xmlns:r="http://schemas.openxmlformats.org/officeDocument/2006/relationships" id="256" r:id="R50e8e5777e1049da"/>
    <p:sldId xmlns:r="http://schemas.openxmlformats.org/officeDocument/2006/relationships" id="257" r:id="R0216c53cea664fa4"/>
    <p:sldId xmlns:r="http://schemas.openxmlformats.org/officeDocument/2006/relationships" id="258" r:id="R3ca9abf7822946d8"/>
    <p:sldId xmlns:r="http://schemas.openxmlformats.org/officeDocument/2006/relationships" id="259" r:id="R4ffafc253fa64d59"/>
    <p:sldId xmlns:r="http://schemas.openxmlformats.org/officeDocument/2006/relationships" id="260" r:id="Rd16c5aa2136b462b"/>
    <p:sldId xmlns:r="http://schemas.openxmlformats.org/officeDocument/2006/relationships" id="261" r:id="Rc08e7ea38a5f4a70"/>
    <p:sldId xmlns:r="http://schemas.openxmlformats.org/officeDocument/2006/relationships" id="262" r:id="R61cdbc605eb34d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cbc36149804bb0" /><Relationship Type="http://schemas.openxmlformats.org/officeDocument/2006/relationships/slide" Target="/ppt/slides/slide1.xml" Id="R50e8e5777e1049da" /><Relationship Type="http://schemas.openxmlformats.org/officeDocument/2006/relationships/slide" Target="/ppt/slides/slide2.xml" Id="R0216c53cea664fa4" /><Relationship Type="http://schemas.openxmlformats.org/officeDocument/2006/relationships/slide" Target="/ppt/slides/slide3.xml" Id="R3ca9abf7822946d8" /><Relationship Type="http://schemas.openxmlformats.org/officeDocument/2006/relationships/slide" Target="/ppt/slides/slide4.xml" Id="R4ffafc253fa64d59" /><Relationship Type="http://schemas.openxmlformats.org/officeDocument/2006/relationships/slide" Target="/ppt/slides/slide5.xml" Id="Rd16c5aa2136b462b" /><Relationship Type="http://schemas.openxmlformats.org/officeDocument/2006/relationships/slide" Target="/ppt/slides/slide6.xml" Id="Rc08e7ea38a5f4a70" /><Relationship Type="http://schemas.openxmlformats.org/officeDocument/2006/relationships/slide" Target="/ppt/slides/slide7.xml" Id="R61cdbc605eb34d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9c8c6253064c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37e6bff3246c3" /><Relationship Type="http://schemas.openxmlformats.org/officeDocument/2006/relationships/theme" Target="/ppt/slideMasters/theme/theme1.xml" Id="R6c306c64979649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e37e6bff3246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1bdfd15544e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0626f58ac44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4660da58949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2c415ccc44a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a39b3ac9a46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b49c66f0f46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3cdab6caa46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LERNES FISKEINDUSTRI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LERNES FISKEINDUSTRI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LERNES FISKEINDUSTRI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LERNES FISKEINDUSTRI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LERNES FISKEINDUSTRI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LERNES FISKEINDUSTRI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2 415 088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−348 985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−343 670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3 145 625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3 907 031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LERNES FISKEINDUSTRI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LERNES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LERNES FISKEINDUSTRI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Storoddan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38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876 240 912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LERNES FISKEINDUSTRI AS</a:t>
            </a:r>
          </a:p>
        </p:txBody>
      </p:sp>
    </p:spTree>
  </p:cSld>
  <p:clrMapOvr>
    <a:masterClrMapping xmlns:a="http://schemas.openxmlformats.org/drawingml/2006/main"/>
  </p:clrMapOvr>
</p:sld>
</file>