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ce5dcf78524f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61398726c4c65"/>
  </p:sldMasterIdLst>
  <p:sldIdLst>
    <p:sldId xmlns:r="http://schemas.openxmlformats.org/officeDocument/2006/relationships" id="256" r:id="Re83751f6af0e42a5"/>
    <p:sldId xmlns:r="http://schemas.openxmlformats.org/officeDocument/2006/relationships" id="257" r:id="R69966751351b4f3f"/>
    <p:sldId xmlns:r="http://schemas.openxmlformats.org/officeDocument/2006/relationships" id="258" r:id="Rfc1cba09e0984642"/>
    <p:sldId xmlns:r="http://schemas.openxmlformats.org/officeDocument/2006/relationships" id="259" r:id="Rd66626f6343445b9"/>
    <p:sldId xmlns:r="http://schemas.openxmlformats.org/officeDocument/2006/relationships" id="260" r:id="Rc91e2318adce4009"/>
    <p:sldId xmlns:r="http://schemas.openxmlformats.org/officeDocument/2006/relationships" id="261" r:id="Rcb64b486ab674f6e"/>
    <p:sldId xmlns:r="http://schemas.openxmlformats.org/officeDocument/2006/relationships" id="262" r:id="Rc3a92e0d976346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61398726c4c65" /><Relationship Type="http://schemas.openxmlformats.org/officeDocument/2006/relationships/slide" Target="/ppt/slides/slide1.xml" Id="Re83751f6af0e42a5" /><Relationship Type="http://schemas.openxmlformats.org/officeDocument/2006/relationships/slide" Target="/ppt/slides/slide2.xml" Id="R69966751351b4f3f" /><Relationship Type="http://schemas.openxmlformats.org/officeDocument/2006/relationships/slide" Target="/ppt/slides/slide3.xml" Id="Rfc1cba09e0984642" /><Relationship Type="http://schemas.openxmlformats.org/officeDocument/2006/relationships/slide" Target="/ppt/slides/slide4.xml" Id="Rd66626f6343445b9" /><Relationship Type="http://schemas.openxmlformats.org/officeDocument/2006/relationships/slide" Target="/ppt/slides/slide5.xml" Id="Rc91e2318adce4009" /><Relationship Type="http://schemas.openxmlformats.org/officeDocument/2006/relationships/slide" Target="/ppt/slides/slide6.xml" Id="Rcb64b486ab674f6e" /><Relationship Type="http://schemas.openxmlformats.org/officeDocument/2006/relationships/slide" Target="/ppt/slides/slide7.xml" Id="Rc3a92e0d976346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4e9d77a8d41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90760d005407c" /><Relationship Type="http://schemas.openxmlformats.org/officeDocument/2006/relationships/theme" Target="/ppt/slideMasters/theme/theme1.xml" Id="Rd7393d136f9344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390760d005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3f8712e82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7b94c7c59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4c6e099b0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097a388da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b78a4f0e745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00e7bbd5846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b1ca4a1c7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SKÅRILD ATELIER ØYA 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SKÅRILD ATELIER ØYA TRE AS ble etablert [år] og holder til i Ytre Snillfjord.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3 215 650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4 949 327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6 308 028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LEHYLLA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Skårill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7207 Ytre Snillfjord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876 320 282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