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e70bf0b57b4c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a3012f049d487e"/>
  </p:sldMasterIdLst>
  <p:sldIdLst>
    <p:sldId xmlns:r="http://schemas.openxmlformats.org/officeDocument/2006/relationships" id="256" r:id="Rd82b7b519a9c4461"/>
    <p:sldId xmlns:r="http://schemas.openxmlformats.org/officeDocument/2006/relationships" id="257" r:id="R8eb99c1f6fc6450a"/>
    <p:sldId xmlns:r="http://schemas.openxmlformats.org/officeDocument/2006/relationships" id="258" r:id="Re874cdeccee84855"/>
    <p:sldId xmlns:r="http://schemas.openxmlformats.org/officeDocument/2006/relationships" id="259" r:id="R1adae7e7b8194c61"/>
    <p:sldId xmlns:r="http://schemas.openxmlformats.org/officeDocument/2006/relationships" id="260" r:id="Raaaa6647f76445ed"/>
    <p:sldId xmlns:r="http://schemas.openxmlformats.org/officeDocument/2006/relationships" id="261" r:id="Rfadf87a4657440d8"/>
    <p:sldId xmlns:r="http://schemas.openxmlformats.org/officeDocument/2006/relationships" id="262" r:id="R885ed5fac858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a3012f049d487e" /><Relationship Type="http://schemas.openxmlformats.org/officeDocument/2006/relationships/slide" Target="/ppt/slides/slide1.xml" Id="Rd82b7b519a9c4461" /><Relationship Type="http://schemas.openxmlformats.org/officeDocument/2006/relationships/slide" Target="/ppt/slides/slide2.xml" Id="R8eb99c1f6fc6450a" /><Relationship Type="http://schemas.openxmlformats.org/officeDocument/2006/relationships/slide" Target="/ppt/slides/slide3.xml" Id="Re874cdeccee84855" /><Relationship Type="http://schemas.openxmlformats.org/officeDocument/2006/relationships/slide" Target="/ppt/slides/slide4.xml" Id="R1adae7e7b8194c61" /><Relationship Type="http://schemas.openxmlformats.org/officeDocument/2006/relationships/slide" Target="/ppt/slides/slide5.xml" Id="Raaaa6647f76445ed" /><Relationship Type="http://schemas.openxmlformats.org/officeDocument/2006/relationships/slide" Target="/ppt/slides/slide6.xml" Id="Rfadf87a4657440d8" /><Relationship Type="http://schemas.openxmlformats.org/officeDocument/2006/relationships/slide" Target="/ppt/slides/slide7.xml" Id="R885ed5fac858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b934451e1c4c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7357691794548" /><Relationship Type="http://schemas.openxmlformats.org/officeDocument/2006/relationships/theme" Target="/ppt/slideMasters/theme/theme1.xml" Id="R06cf01561bec49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573576917945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4d61d68d04e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ae403569342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dbe4e2420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1f554dc3f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0ac1df941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ab8d7930345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473ad336240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−186 635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−218 776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27 337 281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44 495 781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CRESVERO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KRISTIAN SETERLUND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12 35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876 521 482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AS</a:t>
            </a:r>
          </a:p>
        </p:txBody>
      </p:sp>
    </p:spTree>
  </p:cSld>
  <p:clrMapOvr>
    <a:masterClrMapping xmlns:a="http://schemas.openxmlformats.org/drawingml/2006/main"/>
  </p:clrMapOvr>
</p:sld>
</file>