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f4e99c822b41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00c32ec86444a6"/>
  </p:sldMasterIdLst>
  <p:sldIdLst>
    <p:sldId xmlns:r="http://schemas.openxmlformats.org/officeDocument/2006/relationships" id="256" r:id="R9f4da58ae2f649a5"/>
    <p:sldId xmlns:r="http://schemas.openxmlformats.org/officeDocument/2006/relationships" id="257" r:id="R35c0e4de169243c4"/>
    <p:sldId xmlns:r="http://schemas.openxmlformats.org/officeDocument/2006/relationships" id="258" r:id="R8b32d665bdca4519"/>
    <p:sldId xmlns:r="http://schemas.openxmlformats.org/officeDocument/2006/relationships" id="259" r:id="Ra690a9b63b844895"/>
    <p:sldId xmlns:r="http://schemas.openxmlformats.org/officeDocument/2006/relationships" id="260" r:id="R48f90ae56a9a4b68"/>
    <p:sldId xmlns:r="http://schemas.openxmlformats.org/officeDocument/2006/relationships" id="261" r:id="R82a9afcf8f104c5e"/>
    <p:sldId xmlns:r="http://schemas.openxmlformats.org/officeDocument/2006/relationships" id="262" r:id="R61cc1b7b0f5642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00c32ec86444a6" /><Relationship Type="http://schemas.openxmlformats.org/officeDocument/2006/relationships/slide" Target="/ppt/slides/slide1.xml" Id="R9f4da58ae2f649a5" /><Relationship Type="http://schemas.openxmlformats.org/officeDocument/2006/relationships/slide" Target="/ppt/slides/slide2.xml" Id="R35c0e4de169243c4" /><Relationship Type="http://schemas.openxmlformats.org/officeDocument/2006/relationships/slide" Target="/ppt/slides/slide3.xml" Id="R8b32d665bdca4519" /><Relationship Type="http://schemas.openxmlformats.org/officeDocument/2006/relationships/slide" Target="/ppt/slides/slide4.xml" Id="Ra690a9b63b844895" /><Relationship Type="http://schemas.openxmlformats.org/officeDocument/2006/relationships/slide" Target="/ppt/slides/slide5.xml" Id="R48f90ae56a9a4b68" /><Relationship Type="http://schemas.openxmlformats.org/officeDocument/2006/relationships/slide" Target="/ppt/slides/slide6.xml" Id="R82a9afcf8f104c5e" /><Relationship Type="http://schemas.openxmlformats.org/officeDocument/2006/relationships/slide" Target="/ppt/slides/slide7.xml" Id="R61cc1b7b0f5642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06fef64b5e4e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2a8a264634432" /><Relationship Type="http://schemas.openxmlformats.org/officeDocument/2006/relationships/theme" Target="/ppt/slideMasters/theme/theme1.xml" Id="R092abc7b627949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52a8a2646344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8580074404b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9d011ce5d42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3bdf4d42040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d6694c0e344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2c779c4d049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8ee08ea0e47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cfba0e5bd48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KAROLINE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15 005 735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14 839 656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14 359 857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56 309 443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57 272 172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KAROLINE THAULOW  –  99,5 %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KAROLINE THAULOW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Ida K Thaulow, Gimleveien 35D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59 09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876 729 342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