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2965c7accf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9de47585b146a7"/>
  </p:sldMasterIdLst>
  <p:sldIdLst>
    <p:sldId xmlns:r="http://schemas.openxmlformats.org/officeDocument/2006/relationships" id="256" r:id="R1e40a9a27e0741f4"/>
    <p:sldId xmlns:r="http://schemas.openxmlformats.org/officeDocument/2006/relationships" id="257" r:id="R05b035f3c2e54e82"/>
    <p:sldId xmlns:r="http://schemas.openxmlformats.org/officeDocument/2006/relationships" id="258" r:id="R265cdb5b89d34107"/>
    <p:sldId xmlns:r="http://schemas.openxmlformats.org/officeDocument/2006/relationships" id="259" r:id="R87b7a92e59114aaa"/>
    <p:sldId xmlns:r="http://schemas.openxmlformats.org/officeDocument/2006/relationships" id="260" r:id="R5dda36b78341412d"/>
    <p:sldId xmlns:r="http://schemas.openxmlformats.org/officeDocument/2006/relationships" id="261" r:id="R94d562f3d568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de47585b146a7" /><Relationship Type="http://schemas.openxmlformats.org/officeDocument/2006/relationships/slide" Target="/ppt/slides/slide1.xml" Id="R1e40a9a27e0741f4" /><Relationship Type="http://schemas.openxmlformats.org/officeDocument/2006/relationships/slide" Target="/ppt/slides/slide2.xml" Id="R05b035f3c2e54e82" /><Relationship Type="http://schemas.openxmlformats.org/officeDocument/2006/relationships/slide" Target="/ppt/slides/slide3.xml" Id="R265cdb5b89d34107" /><Relationship Type="http://schemas.openxmlformats.org/officeDocument/2006/relationships/slide" Target="/ppt/slides/slide4.xml" Id="R87b7a92e59114aaa" /><Relationship Type="http://schemas.openxmlformats.org/officeDocument/2006/relationships/slide" Target="/ppt/slides/slide5.xml" Id="R5dda36b78341412d" /><Relationship Type="http://schemas.openxmlformats.org/officeDocument/2006/relationships/slide" Target="/ppt/slides/slide6.xml" Id="R94d562f3d568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129ee98ec41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924c988824251" /><Relationship Type="http://schemas.openxmlformats.org/officeDocument/2006/relationships/theme" Target="/ppt/slideMasters/theme/theme1.xml" Id="Rce8cbe58a7d3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0924c98882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08c643d49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f929eb17e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8858631ae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e761f8a1a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13e7971af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9e248e826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EGILL DANIELSEN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EGILL DANIELSEN STIFTELSE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36 121 796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10 815 860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7 073 805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87 742 682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194 508 410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Nygaten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posteds@danielsen-skoler.no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www.danielsen-skoler.no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877 154 602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