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cfb942000c4e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c546c1cade4769"/>
  </p:sldMasterIdLst>
  <p:sldIdLst>
    <p:sldId xmlns:r="http://schemas.openxmlformats.org/officeDocument/2006/relationships" id="256" r:id="R409064bef1f74d8d"/>
    <p:sldId xmlns:r="http://schemas.openxmlformats.org/officeDocument/2006/relationships" id="257" r:id="R0a16557336794241"/>
    <p:sldId xmlns:r="http://schemas.openxmlformats.org/officeDocument/2006/relationships" id="258" r:id="R68a4dbc7e46a4f5f"/>
    <p:sldId xmlns:r="http://schemas.openxmlformats.org/officeDocument/2006/relationships" id="259" r:id="Re5ba4e46e81148d5"/>
    <p:sldId xmlns:r="http://schemas.openxmlformats.org/officeDocument/2006/relationships" id="260" r:id="Ra5316f2e79de428a"/>
    <p:sldId xmlns:r="http://schemas.openxmlformats.org/officeDocument/2006/relationships" id="261" r:id="R872a1f3ba562492b"/>
    <p:sldId xmlns:r="http://schemas.openxmlformats.org/officeDocument/2006/relationships" id="262" r:id="R60fd8c609a6944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c546c1cade4769" /><Relationship Type="http://schemas.openxmlformats.org/officeDocument/2006/relationships/slide" Target="/ppt/slides/slide1.xml" Id="R409064bef1f74d8d" /><Relationship Type="http://schemas.openxmlformats.org/officeDocument/2006/relationships/slide" Target="/ppt/slides/slide2.xml" Id="R0a16557336794241" /><Relationship Type="http://schemas.openxmlformats.org/officeDocument/2006/relationships/slide" Target="/ppt/slides/slide3.xml" Id="R68a4dbc7e46a4f5f" /><Relationship Type="http://schemas.openxmlformats.org/officeDocument/2006/relationships/slide" Target="/ppt/slides/slide4.xml" Id="Re5ba4e46e81148d5" /><Relationship Type="http://schemas.openxmlformats.org/officeDocument/2006/relationships/slide" Target="/ppt/slides/slide5.xml" Id="Ra5316f2e79de428a" /><Relationship Type="http://schemas.openxmlformats.org/officeDocument/2006/relationships/slide" Target="/ppt/slides/slide6.xml" Id="R872a1f3ba562492b" /><Relationship Type="http://schemas.openxmlformats.org/officeDocument/2006/relationships/slide" Target="/ppt/slides/slide7.xml" Id="R60fd8c609a6944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b80548a10041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941a33f574ce5" /><Relationship Type="http://schemas.openxmlformats.org/officeDocument/2006/relationships/theme" Target="/ppt/slideMasters/theme/theme1.xml" Id="R5809251655ba40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8941a33f574c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bcaf3809b4a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6be65133b42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3a58c082644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dcfa05f1744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cc2543f5145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71d67621a43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360402ce646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HAKI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HAKI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843 714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843 718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Torvald Brynes veg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877 164 292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